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9202400" cy="19202400"/>
  <p:notesSz cx="6858000" cy="9144000"/>
  <p:defaultTextStyle>
    <a:defPPr>
      <a:defRPr lang="en-US"/>
    </a:defPPr>
    <a:lvl1pPr marL="0" algn="l" defTabSz="2194093" rtl="0" eaLnBrk="1" latinLnBrk="0" hangingPunct="1">
      <a:defRPr sz="4400" kern="1200">
        <a:solidFill>
          <a:schemeClr val="tx1"/>
        </a:solidFill>
        <a:latin typeface="+mn-lt"/>
        <a:ea typeface="+mn-ea"/>
        <a:cs typeface="+mn-cs"/>
      </a:defRPr>
    </a:lvl1pPr>
    <a:lvl2pPr marL="1097047" algn="l" defTabSz="2194093" rtl="0" eaLnBrk="1" latinLnBrk="0" hangingPunct="1">
      <a:defRPr sz="4400" kern="1200">
        <a:solidFill>
          <a:schemeClr val="tx1"/>
        </a:solidFill>
        <a:latin typeface="+mn-lt"/>
        <a:ea typeface="+mn-ea"/>
        <a:cs typeface="+mn-cs"/>
      </a:defRPr>
    </a:lvl2pPr>
    <a:lvl3pPr marL="2194093" algn="l" defTabSz="2194093" rtl="0" eaLnBrk="1" latinLnBrk="0" hangingPunct="1">
      <a:defRPr sz="4400" kern="1200">
        <a:solidFill>
          <a:schemeClr val="tx1"/>
        </a:solidFill>
        <a:latin typeface="+mn-lt"/>
        <a:ea typeface="+mn-ea"/>
        <a:cs typeface="+mn-cs"/>
      </a:defRPr>
    </a:lvl3pPr>
    <a:lvl4pPr marL="3291141" algn="l" defTabSz="2194093" rtl="0" eaLnBrk="1" latinLnBrk="0" hangingPunct="1">
      <a:defRPr sz="4400" kern="1200">
        <a:solidFill>
          <a:schemeClr val="tx1"/>
        </a:solidFill>
        <a:latin typeface="+mn-lt"/>
        <a:ea typeface="+mn-ea"/>
        <a:cs typeface="+mn-cs"/>
      </a:defRPr>
    </a:lvl4pPr>
    <a:lvl5pPr marL="4388186" algn="l" defTabSz="2194093" rtl="0" eaLnBrk="1" latinLnBrk="0" hangingPunct="1">
      <a:defRPr sz="4400" kern="1200">
        <a:solidFill>
          <a:schemeClr val="tx1"/>
        </a:solidFill>
        <a:latin typeface="+mn-lt"/>
        <a:ea typeface="+mn-ea"/>
        <a:cs typeface="+mn-cs"/>
      </a:defRPr>
    </a:lvl5pPr>
    <a:lvl6pPr marL="5485233" algn="l" defTabSz="2194093" rtl="0" eaLnBrk="1" latinLnBrk="0" hangingPunct="1">
      <a:defRPr sz="4400" kern="1200">
        <a:solidFill>
          <a:schemeClr val="tx1"/>
        </a:solidFill>
        <a:latin typeface="+mn-lt"/>
        <a:ea typeface="+mn-ea"/>
        <a:cs typeface="+mn-cs"/>
      </a:defRPr>
    </a:lvl6pPr>
    <a:lvl7pPr marL="6582282" algn="l" defTabSz="2194093" rtl="0" eaLnBrk="1" latinLnBrk="0" hangingPunct="1">
      <a:defRPr sz="4400" kern="1200">
        <a:solidFill>
          <a:schemeClr val="tx1"/>
        </a:solidFill>
        <a:latin typeface="+mn-lt"/>
        <a:ea typeface="+mn-ea"/>
        <a:cs typeface="+mn-cs"/>
      </a:defRPr>
    </a:lvl7pPr>
    <a:lvl8pPr marL="7679326" algn="l" defTabSz="2194093" rtl="0" eaLnBrk="1" latinLnBrk="0" hangingPunct="1">
      <a:defRPr sz="4400" kern="1200">
        <a:solidFill>
          <a:schemeClr val="tx1"/>
        </a:solidFill>
        <a:latin typeface="+mn-lt"/>
        <a:ea typeface="+mn-ea"/>
        <a:cs typeface="+mn-cs"/>
      </a:defRPr>
    </a:lvl8pPr>
    <a:lvl9pPr marL="8776374" algn="l" defTabSz="2194093" rtl="0" eaLnBrk="1" latinLnBrk="0" hangingPunct="1">
      <a:defRPr sz="4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showGuides="1">
      <p:cViewPr>
        <p:scale>
          <a:sx n="50" d="100"/>
          <a:sy n="50" d="100"/>
        </p:scale>
        <p:origin x="-1164" y="-18"/>
      </p:cViewPr>
      <p:guideLst>
        <p:guide orient="horz" pos="439"/>
        <p:guide orient="horz" pos="11695"/>
        <p:guide pos="450"/>
        <p:guide pos="1168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0181" y="5965193"/>
            <a:ext cx="16322040" cy="4116069"/>
          </a:xfrm>
        </p:spPr>
        <p:txBody>
          <a:bodyPr/>
          <a:lstStyle/>
          <a:p>
            <a:r>
              <a:rPr lang="en-US" smtClean="0"/>
              <a:t>Click to edit Master title style</a:t>
            </a:r>
            <a:endParaRPr lang="en-IN"/>
          </a:p>
        </p:txBody>
      </p:sp>
      <p:sp>
        <p:nvSpPr>
          <p:cNvPr id="3" name="Subtitle 2"/>
          <p:cNvSpPr>
            <a:spLocks noGrp="1"/>
          </p:cNvSpPr>
          <p:nvPr>
            <p:ph type="subTitle" idx="1"/>
          </p:nvPr>
        </p:nvSpPr>
        <p:spPr>
          <a:xfrm>
            <a:off x="2880361" y="10881362"/>
            <a:ext cx="13441680" cy="4907280"/>
          </a:xfrm>
        </p:spPr>
        <p:txBody>
          <a:bodyPr/>
          <a:lstStyle>
            <a:lvl1pPr marL="0" indent="0" algn="ctr">
              <a:buNone/>
              <a:defRPr>
                <a:solidFill>
                  <a:schemeClr val="tx1">
                    <a:tint val="75000"/>
                  </a:schemeClr>
                </a:solidFill>
              </a:defRPr>
            </a:lvl1pPr>
            <a:lvl2pPr marL="1097047" indent="0" algn="ctr">
              <a:buNone/>
              <a:defRPr>
                <a:solidFill>
                  <a:schemeClr val="tx1">
                    <a:tint val="75000"/>
                  </a:schemeClr>
                </a:solidFill>
              </a:defRPr>
            </a:lvl2pPr>
            <a:lvl3pPr marL="2194093" indent="0" algn="ctr">
              <a:buNone/>
              <a:defRPr>
                <a:solidFill>
                  <a:schemeClr val="tx1">
                    <a:tint val="75000"/>
                  </a:schemeClr>
                </a:solidFill>
              </a:defRPr>
            </a:lvl3pPr>
            <a:lvl4pPr marL="3291141" indent="0" algn="ctr">
              <a:buNone/>
              <a:defRPr>
                <a:solidFill>
                  <a:schemeClr val="tx1">
                    <a:tint val="75000"/>
                  </a:schemeClr>
                </a:solidFill>
              </a:defRPr>
            </a:lvl4pPr>
            <a:lvl5pPr marL="4388186" indent="0" algn="ctr">
              <a:buNone/>
              <a:defRPr>
                <a:solidFill>
                  <a:schemeClr val="tx1">
                    <a:tint val="75000"/>
                  </a:schemeClr>
                </a:solidFill>
              </a:defRPr>
            </a:lvl5pPr>
            <a:lvl6pPr marL="5485233" indent="0" algn="ctr">
              <a:buNone/>
              <a:defRPr>
                <a:solidFill>
                  <a:schemeClr val="tx1">
                    <a:tint val="75000"/>
                  </a:schemeClr>
                </a:solidFill>
              </a:defRPr>
            </a:lvl6pPr>
            <a:lvl7pPr marL="6582282" indent="0" algn="ctr">
              <a:buNone/>
              <a:defRPr>
                <a:solidFill>
                  <a:schemeClr val="tx1">
                    <a:tint val="75000"/>
                  </a:schemeClr>
                </a:solidFill>
              </a:defRPr>
            </a:lvl7pPr>
            <a:lvl8pPr marL="7679326" indent="0" algn="ctr">
              <a:buNone/>
              <a:defRPr>
                <a:solidFill>
                  <a:schemeClr val="tx1">
                    <a:tint val="75000"/>
                  </a:schemeClr>
                </a:solidFill>
              </a:defRPr>
            </a:lvl8pPr>
            <a:lvl9pPr marL="8776374"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3/4/2014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3/4/2014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921739" y="768989"/>
            <a:ext cx="4320540" cy="1638427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960122" y="768989"/>
            <a:ext cx="12641580" cy="16384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3/4/2014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3/4/2014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16859" y="12339324"/>
            <a:ext cx="16322040" cy="3813809"/>
          </a:xfrm>
        </p:spPr>
        <p:txBody>
          <a:bodyPr anchor="t"/>
          <a:lstStyle>
            <a:lvl1pPr algn="l">
              <a:defRPr sz="9700" b="1" cap="all"/>
            </a:lvl1pPr>
          </a:lstStyle>
          <a:p>
            <a:r>
              <a:rPr lang="en-US" smtClean="0"/>
              <a:t>Click to edit Master title style</a:t>
            </a:r>
            <a:endParaRPr lang="en-IN"/>
          </a:p>
        </p:txBody>
      </p:sp>
      <p:sp>
        <p:nvSpPr>
          <p:cNvPr id="3" name="Text Placeholder 2"/>
          <p:cNvSpPr>
            <a:spLocks noGrp="1"/>
          </p:cNvSpPr>
          <p:nvPr>
            <p:ph type="body" idx="1"/>
          </p:nvPr>
        </p:nvSpPr>
        <p:spPr>
          <a:xfrm>
            <a:off x="1516859" y="8138800"/>
            <a:ext cx="16322040" cy="4200523"/>
          </a:xfrm>
        </p:spPr>
        <p:txBody>
          <a:bodyPr anchor="b"/>
          <a:lstStyle>
            <a:lvl1pPr marL="0" indent="0">
              <a:buNone/>
              <a:defRPr sz="4800">
                <a:solidFill>
                  <a:schemeClr val="tx1">
                    <a:tint val="75000"/>
                  </a:schemeClr>
                </a:solidFill>
              </a:defRPr>
            </a:lvl1pPr>
            <a:lvl2pPr marL="1097047" indent="0">
              <a:buNone/>
              <a:defRPr sz="4400">
                <a:solidFill>
                  <a:schemeClr val="tx1">
                    <a:tint val="75000"/>
                  </a:schemeClr>
                </a:solidFill>
              </a:defRPr>
            </a:lvl2pPr>
            <a:lvl3pPr marL="2194093" indent="0">
              <a:buNone/>
              <a:defRPr sz="3700">
                <a:solidFill>
                  <a:schemeClr val="tx1">
                    <a:tint val="75000"/>
                  </a:schemeClr>
                </a:solidFill>
              </a:defRPr>
            </a:lvl3pPr>
            <a:lvl4pPr marL="3291141" indent="0">
              <a:buNone/>
              <a:defRPr sz="3400">
                <a:solidFill>
                  <a:schemeClr val="tx1">
                    <a:tint val="75000"/>
                  </a:schemeClr>
                </a:solidFill>
              </a:defRPr>
            </a:lvl4pPr>
            <a:lvl5pPr marL="4388186" indent="0">
              <a:buNone/>
              <a:defRPr sz="3400">
                <a:solidFill>
                  <a:schemeClr val="tx1">
                    <a:tint val="75000"/>
                  </a:schemeClr>
                </a:solidFill>
              </a:defRPr>
            </a:lvl5pPr>
            <a:lvl6pPr marL="5485233" indent="0">
              <a:buNone/>
              <a:defRPr sz="3400">
                <a:solidFill>
                  <a:schemeClr val="tx1">
                    <a:tint val="75000"/>
                  </a:schemeClr>
                </a:solidFill>
              </a:defRPr>
            </a:lvl6pPr>
            <a:lvl7pPr marL="6582282" indent="0">
              <a:buNone/>
              <a:defRPr sz="3400">
                <a:solidFill>
                  <a:schemeClr val="tx1">
                    <a:tint val="75000"/>
                  </a:schemeClr>
                </a:solidFill>
              </a:defRPr>
            </a:lvl7pPr>
            <a:lvl8pPr marL="7679326" indent="0">
              <a:buNone/>
              <a:defRPr sz="3400">
                <a:solidFill>
                  <a:schemeClr val="tx1">
                    <a:tint val="75000"/>
                  </a:schemeClr>
                </a:solidFill>
              </a:defRPr>
            </a:lvl8pPr>
            <a:lvl9pPr marL="8776374" indent="0">
              <a:buNone/>
              <a:defRPr sz="3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3/4/2014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960122" y="4480563"/>
            <a:ext cx="8481059" cy="12672696"/>
          </a:xfrm>
        </p:spPr>
        <p:txBody>
          <a:bodyPr/>
          <a:lstStyle>
            <a:lvl1pPr>
              <a:defRPr sz="6800"/>
            </a:lvl1pPr>
            <a:lvl2pPr>
              <a:defRPr sz="5700"/>
            </a:lvl2pPr>
            <a:lvl3pPr>
              <a:defRPr sz="4800"/>
            </a:lvl3pPr>
            <a:lvl4pPr>
              <a:defRPr sz="4400"/>
            </a:lvl4pPr>
            <a:lvl5pPr>
              <a:defRPr sz="4400"/>
            </a:lvl5pPr>
            <a:lvl6pPr>
              <a:defRPr sz="4400"/>
            </a:lvl6pPr>
            <a:lvl7pPr>
              <a:defRPr sz="4400"/>
            </a:lvl7pPr>
            <a:lvl8pPr>
              <a:defRPr sz="4400"/>
            </a:lvl8pPr>
            <a:lvl9pPr>
              <a:defRPr sz="4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9761222" y="4480563"/>
            <a:ext cx="8481059" cy="12672696"/>
          </a:xfrm>
        </p:spPr>
        <p:txBody>
          <a:bodyPr/>
          <a:lstStyle>
            <a:lvl1pPr>
              <a:defRPr sz="6800"/>
            </a:lvl1pPr>
            <a:lvl2pPr>
              <a:defRPr sz="5700"/>
            </a:lvl2pPr>
            <a:lvl3pPr>
              <a:defRPr sz="4800"/>
            </a:lvl3pPr>
            <a:lvl4pPr>
              <a:defRPr sz="4400"/>
            </a:lvl4pPr>
            <a:lvl5pPr>
              <a:defRPr sz="4400"/>
            </a:lvl5pPr>
            <a:lvl6pPr>
              <a:defRPr sz="4400"/>
            </a:lvl6pPr>
            <a:lvl7pPr>
              <a:defRPr sz="4400"/>
            </a:lvl7pPr>
            <a:lvl8pPr>
              <a:defRPr sz="4400"/>
            </a:lvl8pPr>
            <a:lvl9pPr>
              <a:defRPr sz="4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3/4/2014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960121" y="4298319"/>
            <a:ext cx="8484394" cy="1791334"/>
          </a:xfrm>
        </p:spPr>
        <p:txBody>
          <a:bodyPr anchor="b"/>
          <a:lstStyle>
            <a:lvl1pPr marL="0" indent="0">
              <a:buNone/>
              <a:defRPr sz="5700" b="1"/>
            </a:lvl1pPr>
            <a:lvl2pPr marL="1097047" indent="0">
              <a:buNone/>
              <a:defRPr sz="4800" b="1"/>
            </a:lvl2pPr>
            <a:lvl3pPr marL="2194093" indent="0">
              <a:buNone/>
              <a:defRPr sz="4400" b="1"/>
            </a:lvl3pPr>
            <a:lvl4pPr marL="3291141" indent="0">
              <a:buNone/>
              <a:defRPr sz="3700" b="1"/>
            </a:lvl4pPr>
            <a:lvl5pPr marL="4388186" indent="0">
              <a:buNone/>
              <a:defRPr sz="3700" b="1"/>
            </a:lvl5pPr>
            <a:lvl6pPr marL="5485233" indent="0">
              <a:buNone/>
              <a:defRPr sz="3700" b="1"/>
            </a:lvl6pPr>
            <a:lvl7pPr marL="6582282" indent="0">
              <a:buNone/>
              <a:defRPr sz="3700" b="1"/>
            </a:lvl7pPr>
            <a:lvl8pPr marL="7679326" indent="0">
              <a:buNone/>
              <a:defRPr sz="3700" b="1"/>
            </a:lvl8pPr>
            <a:lvl9pPr marL="8776374" indent="0">
              <a:buNone/>
              <a:defRPr sz="3700" b="1"/>
            </a:lvl9pPr>
          </a:lstStyle>
          <a:p>
            <a:pPr lvl="0"/>
            <a:r>
              <a:rPr lang="en-US" smtClean="0"/>
              <a:t>Click to edit Master text styles</a:t>
            </a:r>
          </a:p>
        </p:txBody>
      </p:sp>
      <p:sp>
        <p:nvSpPr>
          <p:cNvPr id="4" name="Content Placeholder 3"/>
          <p:cNvSpPr>
            <a:spLocks noGrp="1"/>
          </p:cNvSpPr>
          <p:nvPr>
            <p:ph sz="half" idx="2"/>
          </p:nvPr>
        </p:nvSpPr>
        <p:spPr>
          <a:xfrm>
            <a:off x="960121" y="6089652"/>
            <a:ext cx="8484394" cy="11063605"/>
          </a:xfrm>
        </p:spPr>
        <p:txBody>
          <a:bodyPr/>
          <a:lstStyle>
            <a:lvl1pPr>
              <a:defRPr sz="5700"/>
            </a:lvl1pPr>
            <a:lvl2pPr>
              <a:defRPr sz="4800"/>
            </a:lvl2pPr>
            <a:lvl3pPr>
              <a:defRPr sz="4400"/>
            </a:lvl3pPr>
            <a:lvl4pPr>
              <a:defRPr sz="3700"/>
            </a:lvl4pPr>
            <a:lvl5pPr>
              <a:defRPr sz="3700"/>
            </a:lvl5pPr>
            <a:lvl6pPr>
              <a:defRPr sz="3700"/>
            </a:lvl6pPr>
            <a:lvl7pPr>
              <a:defRPr sz="3700"/>
            </a:lvl7pPr>
            <a:lvl8pPr>
              <a:defRPr sz="3700"/>
            </a:lvl8pPr>
            <a:lvl9pPr>
              <a:defRPr sz="3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9754554" y="4298319"/>
            <a:ext cx="8487728" cy="1791334"/>
          </a:xfrm>
        </p:spPr>
        <p:txBody>
          <a:bodyPr anchor="b"/>
          <a:lstStyle>
            <a:lvl1pPr marL="0" indent="0">
              <a:buNone/>
              <a:defRPr sz="5700" b="1"/>
            </a:lvl1pPr>
            <a:lvl2pPr marL="1097047" indent="0">
              <a:buNone/>
              <a:defRPr sz="4800" b="1"/>
            </a:lvl2pPr>
            <a:lvl3pPr marL="2194093" indent="0">
              <a:buNone/>
              <a:defRPr sz="4400" b="1"/>
            </a:lvl3pPr>
            <a:lvl4pPr marL="3291141" indent="0">
              <a:buNone/>
              <a:defRPr sz="3700" b="1"/>
            </a:lvl4pPr>
            <a:lvl5pPr marL="4388186" indent="0">
              <a:buNone/>
              <a:defRPr sz="3700" b="1"/>
            </a:lvl5pPr>
            <a:lvl6pPr marL="5485233" indent="0">
              <a:buNone/>
              <a:defRPr sz="3700" b="1"/>
            </a:lvl6pPr>
            <a:lvl7pPr marL="6582282" indent="0">
              <a:buNone/>
              <a:defRPr sz="3700" b="1"/>
            </a:lvl7pPr>
            <a:lvl8pPr marL="7679326" indent="0">
              <a:buNone/>
              <a:defRPr sz="3700" b="1"/>
            </a:lvl8pPr>
            <a:lvl9pPr marL="8776374" indent="0">
              <a:buNone/>
              <a:defRPr sz="3700" b="1"/>
            </a:lvl9pPr>
          </a:lstStyle>
          <a:p>
            <a:pPr lvl="0"/>
            <a:r>
              <a:rPr lang="en-US" smtClean="0"/>
              <a:t>Click to edit Master text styles</a:t>
            </a:r>
          </a:p>
        </p:txBody>
      </p:sp>
      <p:sp>
        <p:nvSpPr>
          <p:cNvPr id="6" name="Content Placeholder 5"/>
          <p:cNvSpPr>
            <a:spLocks noGrp="1"/>
          </p:cNvSpPr>
          <p:nvPr>
            <p:ph sz="quarter" idx="4"/>
          </p:nvPr>
        </p:nvSpPr>
        <p:spPr>
          <a:xfrm>
            <a:off x="9754554" y="6089652"/>
            <a:ext cx="8487728" cy="11063605"/>
          </a:xfrm>
        </p:spPr>
        <p:txBody>
          <a:bodyPr/>
          <a:lstStyle>
            <a:lvl1pPr>
              <a:defRPr sz="5700"/>
            </a:lvl1pPr>
            <a:lvl2pPr>
              <a:defRPr sz="4800"/>
            </a:lvl2pPr>
            <a:lvl3pPr>
              <a:defRPr sz="4400"/>
            </a:lvl3pPr>
            <a:lvl4pPr>
              <a:defRPr sz="3700"/>
            </a:lvl4pPr>
            <a:lvl5pPr>
              <a:defRPr sz="3700"/>
            </a:lvl5pPr>
            <a:lvl6pPr>
              <a:defRPr sz="3700"/>
            </a:lvl6pPr>
            <a:lvl7pPr>
              <a:defRPr sz="3700"/>
            </a:lvl7pPr>
            <a:lvl8pPr>
              <a:defRPr sz="3700"/>
            </a:lvl8pPr>
            <a:lvl9pPr>
              <a:defRPr sz="3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3/4/2014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3/4/2014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3/4/2014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0121" y="764541"/>
            <a:ext cx="6317458" cy="3253740"/>
          </a:xfrm>
        </p:spPr>
        <p:txBody>
          <a:bodyPr anchor="b"/>
          <a:lstStyle>
            <a:lvl1pPr algn="l">
              <a:defRPr sz="4800" b="1"/>
            </a:lvl1pPr>
          </a:lstStyle>
          <a:p>
            <a:r>
              <a:rPr lang="en-US" smtClean="0"/>
              <a:t>Click to edit Master title style</a:t>
            </a:r>
            <a:endParaRPr lang="en-IN"/>
          </a:p>
        </p:txBody>
      </p:sp>
      <p:sp>
        <p:nvSpPr>
          <p:cNvPr id="3" name="Content Placeholder 2"/>
          <p:cNvSpPr>
            <a:spLocks noGrp="1"/>
          </p:cNvSpPr>
          <p:nvPr>
            <p:ph idx="1"/>
          </p:nvPr>
        </p:nvSpPr>
        <p:spPr>
          <a:xfrm>
            <a:off x="7507606" y="764544"/>
            <a:ext cx="10734674" cy="16388716"/>
          </a:xfrm>
        </p:spPr>
        <p:txBody>
          <a:bodyPr/>
          <a:lstStyle>
            <a:lvl1pPr>
              <a:defRPr sz="7600"/>
            </a:lvl1pPr>
            <a:lvl2pPr>
              <a:defRPr sz="6800"/>
            </a:lvl2pPr>
            <a:lvl3pPr>
              <a:defRPr sz="570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960121" y="4018283"/>
            <a:ext cx="6317458" cy="13134976"/>
          </a:xfrm>
        </p:spPr>
        <p:txBody>
          <a:bodyPr/>
          <a:lstStyle>
            <a:lvl1pPr marL="0" indent="0">
              <a:buNone/>
              <a:defRPr sz="3400"/>
            </a:lvl1pPr>
            <a:lvl2pPr marL="1097047" indent="0">
              <a:buNone/>
              <a:defRPr sz="2900"/>
            </a:lvl2pPr>
            <a:lvl3pPr marL="2194093" indent="0">
              <a:buNone/>
              <a:defRPr sz="2300"/>
            </a:lvl3pPr>
            <a:lvl4pPr marL="3291141" indent="0">
              <a:buNone/>
              <a:defRPr sz="2100"/>
            </a:lvl4pPr>
            <a:lvl5pPr marL="4388186" indent="0">
              <a:buNone/>
              <a:defRPr sz="2100"/>
            </a:lvl5pPr>
            <a:lvl6pPr marL="5485233" indent="0">
              <a:buNone/>
              <a:defRPr sz="2100"/>
            </a:lvl6pPr>
            <a:lvl7pPr marL="6582282" indent="0">
              <a:buNone/>
              <a:defRPr sz="2100"/>
            </a:lvl7pPr>
            <a:lvl8pPr marL="7679326" indent="0">
              <a:buNone/>
              <a:defRPr sz="2100"/>
            </a:lvl8pPr>
            <a:lvl9pPr marL="8776374" indent="0">
              <a:buNone/>
              <a:defRPr sz="2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3/4/2014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63804" y="13441679"/>
            <a:ext cx="11521440" cy="1586867"/>
          </a:xfrm>
        </p:spPr>
        <p:txBody>
          <a:bodyPr anchor="b"/>
          <a:lstStyle>
            <a:lvl1pPr algn="l">
              <a:defRPr sz="4800" b="1"/>
            </a:lvl1pPr>
          </a:lstStyle>
          <a:p>
            <a:r>
              <a:rPr lang="en-US" smtClean="0"/>
              <a:t>Click to edit Master title style</a:t>
            </a:r>
            <a:endParaRPr lang="en-IN"/>
          </a:p>
        </p:txBody>
      </p:sp>
      <p:sp>
        <p:nvSpPr>
          <p:cNvPr id="3" name="Picture Placeholder 2"/>
          <p:cNvSpPr>
            <a:spLocks noGrp="1"/>
          </p:cNvSpPr>
          <p:nvPr>
            <p:ph type="pic" idx="1"/>
          </p:nvPr>
        </p:nvSpPr>
        <p:spPr>
          <a:xfrm>
            <a:off x="3763804" y="1715771"/>
            <a:ext cx="11521440" cy="11521440"/>
          </a:xfrm>
        </p:spPr>
        <p:txBody>
          <a:bodyPr/>
          <a:lstStyle>
            <a:lvl1pPr marL="0" indent="0">
              <a:buNone/>
              <a:defRPr sz="7600"/>
            </a:lvl1pPr>
            <a:lvl2pPr marL="1097047" indent="0">
              <a:buNone/>
              <a:defRPr sz="6800"/>
            </a:lvl2pPr>
            <a:lvl3pPr marL="2194093" indent="0">
              <a:buNone/>
              <a:defRPr sz="5700"/>
            </a:lvl3pPr>
            <a:lvl4pPr marL="3291141" indent="0">
              <a:buNone/>
              <a:defRPr sz="4800"/>
            </a:lvl4pPr>
            <a:lvl5pPr marL="4388186" indent="0">
              <a:buNone/>
              <a:defRPr sz="4800"/>
            </a:lvl5pPr>
            <a:lvl6pPr marL="5485233" indent="0">
              <a:buNone/>
              <a:defRPr sz="4800"/>
            </a:lvl6pPr>
            <a:lvl7pPr marL="6582282" indent="0">
              <a:buNone/>
              <a:defRPr sz="4800"/>
            </a:lvl7pPr>
            <a:lvl8pPr marL="7679326" indent="0">
              <a:buNone/>
              <a:defRPr sz="4800"/>
            </a:lvl8pPr>
            <a:lvl9pPr marL="8776374" indent="0">
              <a:buNone/>
              <a:defRPr sz="4800"/>
            </a:lvl9pPr>
          </a:lstStyle>
          <a:p>
            <a:endParaRPr lang="en-IN"/>
          </a:p>
        </p:txBody>
      </p:sp>
      <p:sp>
        <p:nvSpPr>
          <p:cNvPr id="4" name="Text Placeholder 3"/>
          <p:cNvSpPr>
            <a:spLocks noGrp="1"/>
          </p:cNvSpPr>
          <p:nvPr>
            <p:ph type="body" sz="half" idx="2"/>
          </p:nvPr>
        </p:nvSpPr>
        <p:spPr>
          <a:xfrm>
            <a:off x="3763804" y="15028547"/>
            <a:ext cx="11521440" cy="2253613"/>
          </a:xfrm>
        </p:spPr>
        <p:txBody>
          <a:bodyPr/>
          <a:lstStyle>
            <a:lvl1pPr marL="0" indent="0">
              <a:buNone/>
              <a:defRPr sz="3400"/>
            </a:lvl1pPr>
            <a:lvl2pPr marL="1097047" indent="0">
              <a:buNone/>
              <a:defRPr sz="2900"/>
            </a:lvl2pPr>
            <a:lvl3pPr marL="2194093" indent="0">
              <a:buNone/>
              <a:defRPr sz="2300"/>
            </a:lvl3pPr>
            <a:lvl4pPr marL="3291141" indent="0">
              <a:buNone/>
              <a:defRPr sz="2100"/>
            </a:lvl4pPr>
            <a:lvl5pPr marL="4388186" indent="0">
              <a:buNone/>
              <a:defRPr sz="2100"/>
            </a:lvl5pPr>
            <a:lvl6pPr marL="5485233" indent="0">
              <a:buNone/>
              <a:defRPr sz="2100"/>
            </a:lvl6pPr>
            <a:lvl7pPr marL="6582282" indent="0">
              <a:buNone/>
              <a:defRPr sz="2100"/>
            </a:lvl7pPr>
            <a:lvl8pPr marL="7679326" indent="0">
              <a:buNone/>
              <a:defRPr sz="2100"/>
            </a:lvl8pPr>
            <a:lvl9pPr marL="8776374" indent="0">
              <a:buNone/>
              <a:defRPr sz="2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3/4/2014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0121" y="768985"/>
            <a:ext cx="17282160" cy="3200400"/>
          </a:xfrm>
          <a:prstGeom prst="rect">
            <a:avLst/>
          </a:prstGeom>
        </p:spPr>
        <p:txBody>
          <a:bodyPr vert="horz" lIns="219408" tIns="109705" rIns="219408" bIns="109705"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960121" y="4480563"/>
            <a:ext cx="17282160" cy="12672696"/>
          </a:xfrm>
          <a:prstGeom prst="rect">
            <a:avLst/>
          </a:prstGeom>
        </p:spPr>
        <p:txBody>
          <a:bodyPr vert="horz" lIns="219408" tIns="109705" rIns="219408" bIns="10970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960122" y="17797782"/>
            <a:ext cx="4480559" cy="1022351"/>
          </a:xfrm>
          <a:prstGeom prst="rect">
            <a:avLst/>
          </a:prstGeom>
        </p:spPr>
        <p:txBody>
          <a:bodyPr vert="horz" lIns="219408" tIns="109705" rIns="219408" bIns="109705" rtlCol="0" anchor="ctr"/>
          <a:lstStyle>
            <a:lvl1pPr algn="l">
              <a:defRPr sz="2900">
                <a:solidFill>
                  <a:schemeClr val="tx1">
                    <a:tint val="75000"/>
                  </a:schemeClr>
                </a:solidFill>
              </a:defRPr>
            </a:lvl1pPr>
          </a:lstStyle>
          <a:p>
            <a:fld id="{0E81C72C-2C1C-4D62-9A57-C8AF510BD2AC}" type="datetimeFigureOut">
              <a:rPr lang="en-US" smtClean="0"/>
              <a:pPr/>
              <a:t>3/4/2014</a:t>
            </a:fld>
            <a:endParaRPr lang="en-IN"/>
          </a:p>
        </p:txBody>
      </p:sp>
      <p:sp>
        <p:nvSpPr>
          <p:cNvPr id="5" name="Footer Placeholder 4"/>
          <p:cNvSpPr>
            <a:spLocks noGrp="1"/>
          </p:cNvSpPr>
          <p:nvPr>
            <p:ph type="ftr" sz="quarter" idx="3"/>
          </p:nvPr>
        </p:nvSpPr>
        <p:spPr>
          <a:xfrm>
            <a:off x="6560821" y="17797782"/>
            <a:ext cx="6080760" cy="1022351"/>
          </a:xfrm>
          <a:prstGeom prst="rect">
            <a:avLst/>
          </a:prstGeom>
        </p:spPr>
        <p:txBody>
          <a:bodyPr vert="horz" lIns="219408" tIns="109705" rIns="219408" bIns="109705" rtlCol="0" anchor="ctr"/>
          <a:lstStyle>
            <a:lvl1pPr algn="ctr">
              <a:defRPr sz="2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3761721" y="17797782"/>
            <a:ext cx="4480559" cy="1022351"/>
          </a:xfrm>
          <a:prstGeom prst="rect">
            <a:avLst/>
          </a:prstGeom>
        </p:spPr>
        <p:txBody>
          <a:bodyPr vert="horz" lIns="219408" tIns="109705" rIns="219408" bIns="109705" rtlCol="0" anchor="ctr"/>
          <a:lstStyle>
            <a:lvl1pPr algn="r">
              <a:defRPr sz="29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093" rtl="0" eaLnBrk="1" latinLnBrk="0" hangingPunct="1">
        <a:spcBef>
          <a:spcPct val="0"/>
        </a:spcBef>
        <a:buNone/>
        <a:defRPr sz="10500" kern="1200">
          <a:solidFill>
            <a:schemeClr val="tx1"/>
          </a:solidFill>
          <a:latin typeface="+mj-lt"/>
          <a:ea typeface="+mj-ea"/>
          <a:cs typeface="+mj-cs"/>
        </a:defRPr>
      </a:lvl1pPr>
    </p:titleStyle>
    <p:bodyStyle>
      <a:lvl1pPr marL="822784" indent="-822784" algn="l" defTabSz="2194093" rtl="0" eaLnBrk="1" latinLnBrk="0" hangingPunct="1">
        <a:spcBef>
          <a:spcPct val="20000"/>
        </a:spcBef>
        <a:buFont typeface="Arial" pitchFamily="34" charset="0"/>
        <a:buChar char="•"/>
        <a:defRPr sz="7600" kern="1200">
          <a:solidFill>
            <a:schemeClr val="tx1"/>
          </a:solidFill>
          <a:latin typeface="+mn-lt"/>
          <a:ea typeface="+mn-ea"/>
          <a:cs typeface="+mn-cs"/>
        </a:defRPr>
      </a:lvl1pPr>
      <a:lvl2pPr marL="1782700" indent="-685654" algn="l" defTabSz="2194093" rtl="0" eaLnBrk="1" latinLnBrk="0" hangingPunct="1">
        <a:spcBef>
          <a:spcPct val="20000"/>
        </a:spcBef>
        <a:buFont typeface="Arial" pitchFamily="34" charset="0"/>
        <a:buChar char="–"/>
        <a:defRPr sz="6800" kern="1200">
          <a:solidFill>
            <a:schemeClr val="tx1"/>
          </a:solidFill>
          <a:latin typeface="+mn-lt"/>
          <a:ea typeface="+mn-ea"/>
          <a:cs typeface="+mn-cs"/>
        </a:defRPr>
      </a:lvl2pPr>
      <a:lvl3pPr marL="2742617" indent="-548522" algn="l" defTabSz="2194093" rtl="0" eaLnBrk="1" latinLnBrk="0" hangingPunct="1">
        <a:spcBef>
          <a:spcPct val="20000"/>
        </a:spcBef>
        <a:buFont typeface="Arial" pitchFamily="34" charset="0"/>
        <a:buChar char="•"/>
        <a:defRPr sz="5700" kern="1200">
          <a:solidFill>
            <a:schemeClr val="tx1"/>
          </a:solidFill>
          <a:latin typeface="+mn-lt"/>
          <a:ea typeface="+mn-ea"/>
          <a:cs typeface="+mn-cs"/>
        </a:defRPr>
      </a:lvl3pPr>
      <a:lvl4pPr marL="3839663" indent="-548522" algn="l" defTabSz="2194093" rtl="0" eaLnBrk="1" latinLnBrk="0" hangingPunct="1">
        <a:spcBef>
          <a:spcPct val="20000"/>
        </a:spcBef>
        <a:buFont typeface="Arial" pitchFamily="34" charset="0"/>
        <a:buChar char="–"/>
        <a:defRPr sz="4800" kern="1200">
          <a:solidFill>
            <a:schemeClr val="tx1"/>
          </a:solidFill>
          <a:latin typeface="+mn-lt"/>
          <a:ea typeface="+mn-ea"/>
          <a:cs typeface="+mn-cs"/>
        </a:defRPr>
      </a:lvl4pPr>
      <a:lvl5pPr marL="4936711" indent="-548522" algn="l" defTabSz="2194093" rtl="0" eaLnBrk="1" latinLnBrk="0" hangingPunct="1">
        <a:spcBef>
          <a:spcPct val="20000"/>
        </a:spcBef>
        <a:buFont typeface="Arial" pitchFamily="34" charset="0"/>
        <a:buChar char="»"/>
        <a:defRPr sz="4800" kern="1200">
          <a:solidFill>
            <a:schemeClr val="tx1"/>
          </a:solidFill>
          <a:latin typeface="+mn-lt"/>
          <a:ea typeface="+mn-ea"/>
          <a:cs typeface="+mn-cs"/>
        </a:defRPr>
      </a:lvl5pPr>
      <a:lvl6pPr marL="6033756" indent="-548522" algn="l" defTabSz="2194093" rtl="0" eaLnBrk="1" latinLnBrk="0" hangingPunct="1">
        <a:spcBef>
          <a:spcPct val="20000"/>
        </a:spcBef>
        <a:buFont typeface="Arial" pitchFamily="34" charset="0"/>
        <a:buChar char="•"/>
        <a:defRPr sz="4800" kern="1200">
          <a:solidFill>
            <a:schemeClr val="tx1"/>
          </a:solidFill>
          <a:latin typeface="+mn-lt"/>
          <a:ea typeface="+mn-ea"/>
          <a:cs typeface="+mn-cs"/>
        </a:defRPr>
      </a:lvl6pPr>
      <a:lvl7pPr marL="7130804" indent="-548522" algn="l" defTabSz="2194093" rtl="0" eaLnBrk="1" latinLnBrk="0" hangingPunct="1">
        <a:spcBef>
          <a:spcPct val="20000"/>
        </a:spcBef>
        <a:buFont typeface="Arial" pitchFamily="34" charset="0"/>
        <a:buChar char="•"/>
        <a:defRPr sz="4800" kern="1200">
          <a:solidFill>
            <a:schemeClr val="tx1"/>
          </a:solidFill>
          <a:latin typeface="+mn-lt"/>
          <a:ea typeface="+mn-ea"/>
          <a:cs typeface="+mn-cs"/>
        </a:defRPr>
      </a:lvl7pPr>
      <a:lvl8pPr marL="8227851" indent="-548522" algn="l" defTabSz="2194093" rtl="0" eaLnBrk="1" latinLnBrk="0" hangingPunct="1">
        <a:spcBef>
          <a:spcPct val="20000"/>
        </a:spcBef>
        <a:buFont typeface="Arial" pitchFamily="34" charset="0"/>
        <a:buChar char="•"/>
        <a:defRPr sz="4800" kern="1200">
          <a:solidFill>
            <a:schemeClr val="tx1"/>
          </a:solidFill>
          <a:latin typeface="+mn-lt"/>
          <a:ea typeface="+mn-ea"/>
          <a:cs typeface="+mn-cs"/>
        </a:defRPr>
      </a:lvl8pPr>
      <a:lvl9pPr marL="9324896" indent="-548522" algn="l" defTabSz="2194093" rtl="0" eaLnBrk="1" latinLnBrk="0" hangingPunct="1">
        <a:spcBef>
          <a:spcPct val="20000"/>
        </a:spcBef>
        <a:buFont typeface="Arial" pitchFamily="34" charset="0"/>
        <a:buChar char="•"/>
        <a:defRPr sz="4800" kern="1200">
          <a:solidFill>
            <a:schemeClr val="tx1"/>
          </a:solidFill>
          <a:latin typeface="+mn-lt"/>
          <a:ea typeface="+mn-ea"/>
          <a:cs typeface="+mn-cs"/>
        </a:defRPr>
      </a:lvl9pPr>
    </p:bodyStyle>
    <p:otherStyle>
      <a:defPPr>
        <a:defRPr lang="en-US"/>
      </a:defPPr>
      <a:lvl1pPr marL="0" algn="l" defTabSz="2194093" rtl="0" eaLnBrk="1" latinLnBrk="0" hangingPunct="1">
        <a:defRPr sz="4400" kern="1200">
          <a:solidFill>
            <a:schemeClr val="tx1"/>
          </a:solidFill>
          <a:latin typeface="+mn-lt"/>
          <a:ea typeface="+mn-ea"/>
          <a:cs typeface="+mn-cs"/>
        </a:defRPr>
      </a:lvl1pPr>
      <a:lvl2pPr marL="1097047" algn="l" defTabSz="2194093" rtl="0" eaLnBrk="1" latinLnBrk="0" hangingPunct="1">
        <a:defRPr sz="4400" kern="1200">
          <a:solidFill>
            <a:schemeClr val="tx1"/>
          </a:solidFill>
          <a:latin typeface="+mn-lt"/>
          <a:ea typeface="+mn-ea"/>
          <a:cs typeface="+mn-cs"/>
        </a:defRPr>
      </a:lvl2pPr>
      <a:lvl3pPr marL="2194093" algn="l" defTabSz="2194093" rtl="0" eaLnBrk="1" latinLnBrk="0" hangingPunct="1">
        <a:defRPr sz="4400" kern="1200">
          <a:solidFill>
            <a:schemeClr val="tx1"/>
          </a:solidFill>
          <a:latin typeface="+mn-lt"/>
          <a:ea typeface="+mn-ea"/>
          <a:cs typeface="+mn-cs"/>
        </a:defRPr>
      </a:lvl3pPr>
      <a:lvl4pPr marL="3291141" algn="l" defTabSz="2194093" rtl="0" eaLnBrk="1" latinLnBrk="0" hangingPunct="1">
        <a:defRPr sz="4400" kern="1200">
          <a:solidFill>
            <a:schemeClr val="tx1"/>
          </a:solidFill>
          <a:latin typeface="+mn-lt"/>
          <a:ea typeface="+mn-ea"/>
          <a:cs typeface="+mn-cs"/>
        </a:defRPr>
      </a:lvl4pPr>
      <a:lvl5pPr marL="4388186" algn="l" defTabSz="2194093" rtl="0" eaLnBrk="1" latinLnBrk="0" hangingPunct="1">
        <a:defRPr sz="4400" kern="1200">
          <a:solidFill>
            <a:schemeClr val="tx1"/>
          </a:solidFill>
          <a:latin typeface="+mn-lt"/>
          <a:ea typeface="+mn-ea"/>
          <a:cs typeface="+mn-cs"/>
        </a:defRPr>
      </a:lvl5pPr>
      <a:lvl6pPr marL="5485233" algn="l" defTabSz="2194093" rtl="0" eaLnBrk="1" latinLnBrk="0" hangingPunct="1">
        <a:defRPr sz="4400" kern="1200">
          <a:solidFill>
            <a:schemeClr val="tx1"/>
          </a:solidFill>
          <a:latin typeface="+mn-lt"/>
          <a:ea typeface="+mn-ea"/>
          <a:cs typeface="+mn-cs"/>
        </a:defRPr>
      </a:lvl6pPr>
      <a:lvl7pPr marL="6582282" algn="l" defTabSz="2194093" rtl="0" eaLnBrk="1" latinLnBrk="0" hangingPunct="1">
        <a:defRPr sz="4400" kern="1200">
          <a:solidFill>
            <a:schemeClr val="tx1"/>
          </a:solidFill>
          <a:latin typeface="+mn-lt"/>
          <a:ea typeface="+mn-ea"/>
          <a:cs typeface="+mn-cs"/>
        </a:defRPr>
      </a:lvl7pPr>
      <a:lvl8pPr marL="7679326" algn="l" defTabSz="2194093" rtl="0" eaLnBrk="1" latinLnBrk="0" hangingPunct="1">
        <a:defRPr sz="4400" kern="1200">
          <a:solidFill>
            <a:schemeClr val="tx1"/>
          </a:solidFill>
          <a:latin typeface="+mn-lt"/>
          <a:ea typeface="+mn-ea"/>
          <a:cs typeface="+mn-cs"/>
        </a:defRPr>
      </a:lvl8pPr>
      <a:lvl9pPr marL="8776374" algn="l" defTabSz="2194093" rtl="0" eaLnBrk="1" latinLnBrk="0" hangingPunct="1">
        <a:defRPr sz="4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posters@americanmanuscripteditors.com" TargetMode="External"/><Relationship Id="rId3" Type="http://schemas.openxmlformats.org/officeDocument/2006/relationships/hyperlink" Target="file:///\\localhost\ttp\::tv.adobe.com:watch:adobe-for-academics:design-an-eyecatching-conference-poster:" TargetMode="External"/><Relationship Id="rId7" Type="http://schemas.openxmlformats.org/officeDocument/2006/relationships/hyperlink" Target="http://www.americanmanuscripteditors.com/posterediting.aspx" TargetMode="External"/><Relationship Id="rId2" Type="http://schemas.openxmlformats.org/officeDocument/2006/relationships/hyperlink" Target="http://colinpurrington.com/tips/academic/posterdesign" TargetMode="External"/><Relationship Id="rId1" Type="http://schemas.openxmlformats.org/officeDocument/2006/relationships/slideLayout" Target="../slideLayouts/slideLayout1.xml"/><Relationship Id="rId6" Type="http://schemas.openxmlformats.org/officeDocument/2006/relationships/hyperlink" Target="http://www.americanmanuscripteditors.com/about_us.aspx" TargetMode="External"/><Relationship Id="rId11" Type="http://schemas.openxmlformats.org/officeDocument/2006/relationships/image" Target="../media/image3.png"/><Relationship Id="rId5" Type="http://schemas.openxmlformats.org/officeDocument/2006/relationships/hyperlink" Target="http://www.americanmanuscripteditors.com/poster/posterprinting.aspx." TargetMode="External"/><Relationship Id="rId10" Type="http://schemas.openxmlformats.org/officeDocument/2006/relationships/image" Target="../media/image2.jpeg"/><Relationship Id="rId4" Type="http://schemas.openxmlformats.org/officeDocument/2006/relationships/hyperlink" Target="http://www.americanmanuscripteditors.com" TargetMode="Externa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69"/>
          <p:cNvSpPr/>
          <p:nvPr/>
        </p:nvSpPr>
        <p:spPr>
          <a:xfrm>
            <a:off x="0" y="-38100"/>
            <a:ext cx="19202400" cy="2590800"/>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rtlCol="0" anchor="ctr"/>
          <a:lstStyle/>
          <a:p>
            <a:pPr algn="ctr"/>
            <a:endParaRPr lang="en-IN"/>
          </a:p>
        </p:txBody>
      </p:sp>
      <p:sp>
        <p:nvSpPr>
          <p:cNvPr id="4" name="TextBox 3"/>
          <p:cNvSpPr txBox="1"/>
          <p:nvPr/>
        </p:nvSpPr>
        <p:spPr>
          <a:xfrm>
            <a:off x="3962333" y="685801"/>
            <a:ext cx="11233289" cy="754053"/>
          </a:xfrm>
          <a:prstGeom prst="rect">
            <a:avLst/>
          </a:prstGeom>
          <a:noFill/>
        </p:spPr>
        <p:txBody>
          <a:bodyPr wrap="none" lIns="106674" tIns="53337" rIns="106674" bIns="53337" rtlCol="0">
            <a:spAutoFit/>
          </a:bodyPr>
          <a:lstStyle/>
          <a:p>
            <a:pPr algn="ctr"/>
            <a:r>
              <a:rPr lang="en-IN" sz="4200" b="1" dirty="0" smtClean="0">
                <a:solidFill>
                  <a:schemeClr val="bg1"/>
                </a:solidFill>
                <a:latin typeface="Arial Black" pitchFamily="34" charset="0"/>
              </a:rPr>
              <a:t>42” </a:t>
            </a:r>
            <a:r>
              <a:rPr lang="en-IN" sz="4200" b="1" dirty="0">
                <a:solidFill>
                  <a:schemeClr val="bg1"/>
                </a:solidFill>
                <a:latin typeface="Arial Black" pitchFamily="34" charset="0"/>
              </a:rPr>
              <a:t>x </a:t>
            </a:r>
            <a:r>
              <a:rPr lang="en-IN" sz="4200" b="1" dirty="0" smtClean="0">
                <a:solidFill>
                  <a:schemeClr val="bg1"/>
                </a:solidFill>
                <a:latin typeface="Arial Black" pitchFamily="34" charset="0"/>
              </a:rPr>
              <a:t>42” </a:t>
            </a:r>
            <a:r>
              <a:rPr lang="en-IN" sz="4200" b="1" dirty="0">
                <a:solidFill>
                  <a:schemeClr val="bg1"/>
                </a:solidFill>
                <a:latin typeface="Arial Black" pitchFamily="34" charset="0"/>
              </a:rPr>
              <a:t>Template with Instructions </a:t>
            </a:r>
          </a:p>
        </p:txBody>
      </p:sp>
      <p:sp>
        <p:nvSpPr>
          <p:cNvPr id="10" name="Rectangle 9"/>
          <p:cNvSpPr/>
          <p:nvPr/>
        </p:nvSpPr>
        <p:spPr>
          <a:xfrm>
            <a:off x="692680" y="3062244"/>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Getting Started</a:t>
            </a:r>
          </a:p>
        </p:txBody>
      </p:sp>
      <p:sp>
        <p:nvSpPr>
          <p:cNvPr id="18" name="TextBox 17"/>
          <p:cNvSpPr txBox="1"/>
          <p:nvPr/>
        </p:nvSpPr>
        <p:spPr>
          <a:xfrm>
            <a:off x="692679" y="3615899"/>
            <a:ext cx="4075176" cy="3895614"/>
          </a:xfrm>
          <a:prstGeom prst="rect">
            <a:avLst/>
          </a:prstGeom>
          <a:noFill/>
        </p:spPr>
        <p:txBody>
          <a:bodyPr wrap="square" lIns="106674" tIns="106674" rIns="106674" bIns="106674" rtlCol="0">
            <a:noAutofit/>
          </a:bodyPr>
          <a:lstStyle/>
          <a:p>
            <a:pPr marL="253722" indent="-253722">
              <a:buClr>
                <a:schemeClr val="tx2">
                  <a:lumMod val="75000"/>
                </a:schemeClr>
              </a:buClr>
              <a:buFont typeface="Symbol" pitchFamily="18" charset="2"/>
              <a:buChar char="·"/>
            </a:pPr>
            <a:r>
              <a:rPr lang="en-IN" sz="1900" dirty="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692680" y="6777020"/>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About Our Service</a:t>
            </a:r>
          </a:p>
        </p:txBody>
      </p:sp>
      <p:sp>
        <p:nvSpPr>
          <p:cNvPr id="28" name="TextBox 27"/>
          <p:cNvSpPr txBox="1"/>
          <p:nvPr/>
        </p:nvSpPr>
        <p:spPr>
          <a:xfrm>
            <a:off x="692679" y="7330676"/>
            <a:ext cx="4075176" cy="3895614"/>
          </a:xfrm>
          <a:prstGeom prst="rect">
            <a:avLst/>
          </a:prstGeom>
          <a:noFill/>
        </p:spPr>
        <p:txBody>
          <a:bodyPr wrap="square" lIns="106674" tIns="106674" rIns="106674" bIns="106674" rtlCol="0">
            <a:noAutofit/>
          </a:bodyPr>
          <a:lstStyle/>
          <a:p>
            <a:pPr marL="253722" indent="-253722">
              <a:spcBef>
                <a:spcPts val="350"/>
              </a:spcBef>
              <a:buClr>
                <a:schemeClr val="tx2">
                  <a:lumMod val="75000"/>
                </a:schemeClr>
              </a:buClr>
              <a:buFont typeface="Symbol" pitchFamily="18" charset="2"/>
              <a:buChar char="·"/>
            </a:pPr>
            <a:r>
              <a:rPr lang="en-IN" sz="1900" dirty="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53722" indent="-253722">
              <a:spcBef>
                <a:spcPts val="350"/>
              </a:spcBef>
              <a:buClr>
                <a:schemeClr val="tx2">
                  <a:lumMod val="75000"/>
                </a:schemeClr>
              </a:buClr>
              <a:buFont typeface="Symbol" pitchFamily="18" charset="2"/>
              <a:buChar char="·"/>
            </a:pPr>
            <a:r>
              <a:rPr lang="en-IN" sz="1900" dirty="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a:p>
            <a:pPr marL="253722" indent="-253722">
              <a:spcBef>
                <a:spcPts val="350"/>
              </a:spcBef>
              <a:buClr>
                <a:schemeClr val="tx2">
                  <a:lumMod val="75000"/>
                </a:schemeClr>
              </a:buClr>
              <a:buFont typeface="Symbol" pitchFamily="18" charset="2"/>
              <a:buChar char="·"/>
            </a:pPr>
            <a:endParaRPr lang="en-IN" sz="1900" dirty="0">
              <a:solidFill>
                <a:schemeClr val="tx2">
                  <a:lumMod val="75000"/>
                </a:schemeClr>
              </a:solidFill>
            </a:endParaRPr>
          </a:p>
        </p:txBody>
      </p:sp>
      <p:sp>
        <p:nvSpPr>
          <p:cNvPr id="30" name="Rectangle 29"/>
          <p:cNvSpPr/>
          <p:nvPr/>
        </p:nvSpPr>
        <p:spPr>
          <a:xfrm>
            <a:off x="692680" y="11484781"/>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Sizing</a:t>
            </a:r>
          </a:p>
        </p:txBody>
      </p:sp>
      <p:sp>
        <p:nvSpPr>
          <p:cNvPr id="31" name="TextBox 30"/>
          <p:cNvSpPr txBox="1"/>
          <p:nvPr/>
        </p:nvSpPr>
        <p:spPr>
          <a:xfrm>
            <a:off x="692679" y="12038437"/>
            <a:ext cx="4075176" cy="3895614"/>
          </a:xfrm>
          <a:prstGeom prst="rect">
            <a:avLst/>
          </a:prstGeom>
          <a:noFill/>
        </p:spPr>
        <p:txBody>
          <a:bodyPr wrap="square" lIns="106674" tIns="106674" rIns="106674" bIns="106674" rtlCol="0">
            <a:noAutofit/>
          </a:bodyPr>
          <a:lstStyle/>
          <a:p>
            <a:pPr marL="253722" indent="-253722">
              <a:spcBef>
                <a:spcPts val="350"/>
              </a:spcBef>
              <a:buClr>
                <a:schemeClr val="tx2">
                  <a:lumMod val="75000"/>
                </a:schemeClr>
              </a:buClr>
              <a:buFont typeface="Symbol" pitchFamily="18" charset="2"/>
              <a:buChar char="·"/>
            </a:pPr>
            <a:r>
              <a:rPr lang="en-IN" sz="1900" dirty="0">
                <a:solidFill>
                  <a:schemeClr val="tx2">
                    <a:lumMod val="75000"/>
                  </a:schemeClr>
                </a:solidFill>
              </a:rPr>
              <a:t>PowerPoint limits the maximum page size, so we’ve set each template to half the size of what it will be printed at.  This template is set at 36” x 18” but we will print it to be 72” x 36”. </a:t>
            </a:r>
          </a:p>
          <a:p>
            <a:pPr marL="253722" indent="-253722">
              <a:spcBef>
                <a:spcPts val="350"/>
              </a:spcBef>
              <a:buClr>
                <a:schemeClr val="tx2">
                  <a:lumMod val="75000"/>
                </a:schemeClr>
              </a:buClr>
              <a:buFont typeface="Symbol" pitchFamily="18" charset="2"/>
              <a:buChar char="·"/>
            </a:pPr>
            <a:r>
              <a:rPr lang="en-IN" sz="1900" dirty="0">
                <a:solidFill>
                  <a:schemeClr val="tx2">
                    <a:lumMod val="75000"/>
                  </a:schemeClr>
                </a:solidFill>
              </a:rPr>
              <a:t>Our size options are listed in the following table:</a:t>
            </a:r>
          </a:p>
          <a:p>
            <a:pPr marL="253722" indent="-253722">
              <a:spcBef>
                <a:spcPts val="350"/>
              </a:spcBef>
              <a:buClr>
                <a:schemeClr val="tx2">
                  <a:lumMod val="75000"/>
                </a:schemeClr>
              </a:buClr>
              <a:buFont typeface="Symbol" pitchFamily="18" charset="2"/>
              <a:buChar char="·"/>
            </a:pPr>
            <a:endParaRPr lang="en-IN" sz="1900" dirty="0">
              <a:solidFill>
                <a:schemeClr val="tx2">
                  <a:lumMod val="75000"/>
                </a:schemeClr>
              </a:solidFill>
            </a:endParaRPr>
          </a:p>
        </p:txBody>
      </p:sp>
      <p:sp>
        <p:nvSpPr>
          <p:cNvPr id="33" name="Rectangle 32"/>
          <p:cNvSpPr/>
          <p:nvPr/>
        </p:nvSpPr>
        <p:spPr>
          <a:xfrm>
            <a:off x="5277380" y="3062244"/>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Text Tips</a:t>
            </a:r>
          </a:p>
        </p:txBody>
      </p:sp>
      <p:sp>
        <p:nvSpPr>
          <p:cNvPr id="34" name="TextBox 33"/>
          <p:cNvSpPr txBox="1"/>
          <p:nvPr/>
        </p:nvSpPr>
        <p:spPr>
          <a:xfrm>
            <a:off x="5277379" y="3615899"/>
            <a:ext cx="4075176" cy="7623602"/>
          </a:xfrm>
          <a:prstGeom prst="rect">
            <a:avLst/>
          </a:prstGeom>
          <a:noFill/>
        </p:spPr>
        <p:txBody>
          <a:bodyPr wrap="square" lIns="106674" tIns="106674" rIns="106674" bIns="106674" rtlCol="0">
            <a:noAutofit/>
          </a:bodyPr>
          <a:lstStyle/>
          <a:p>
            <a:pPr marL="253722" indent="-253722">
              <a:buClr>
                <a:schemeClr val="tx2">
                  <a:lumMod val="75000"/>
                </a:schemeClr>
              </a:buClr>
              <a:buFont typeface="Symbol" pitchFamily="18" charset="2"/>
              <a:buChar char="·"/>
            </a:pPr>
            <a:r>
              <a:rPr lang="en-IN" sz="1900" dirty="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53722" indent="-253722">
              <a:buClr>
                <a:schemeClr val="tx2">
                  <a:lumMod val="75000"/>
                </a:schemeClr>
              </a:buClr>
              <a:buFont typeface="Symbol" pitchFamily="18" charset="2"/>
              <a:buChar char="·"/>
            </a:pPr>
            <a:r>
              <a:rPr lang="en-IN" sz="1900" dirty="0">
                <a:solidFill>
                  <a:schemeClr val="tx2">
                    <a:lumMod val="75000"/>
                  </a:schemeClr>
                </a:solidFill>
              </a:rPr>
              <a:t>Maintain a consistent font size for the main content. (In this sample, size 24 is used.) Size 24 or larger is recommended.</a:t>
            </a:r>
          </a:p>
          <a:p>
            <a:pPr marL="253722" indent="-253722">
              <a:buClr>
                <a:schemeClr val="tx2">
                  <a:lumMod val="75000"/>
                </a:schemeClr>
              </a:buClr>
              <a:buFont typeface="Symbol" pitchFamily="18" charset="2"/>
              <a:buChar char="·"/>
            </a:pPr>
            <a:r>
              <a:rPr lang="en-IN" sz="1900" dirty="0">
                <a:solidFill>
                  <a:schemeClr val="tx2">
                    <a:lumMod val="75000"/>
                  </a:schemeClr>
                </a:solidFill>
              </a:rPr>
              <a:t>Maintain a consistent font size for the subtitles. (In this sample, size 36 is used.)</a:t>
            </a:r>
          </a:p>
          <a:p>
            <a:pPr marL="253722" indent="-253722">
              <a:buClr>
                <a:schemeClr val="tx2">
                  <a:lumMod val="75000"/>
                </a:schemeClr>
              </a:buClr>
              <a:buFont typeface="Symbol" pitchFamily="18" charset="2"/>
              <a:buChar char="·"/>
            </a:pPr>
            <a:r>
              <a:rPr lang="en-IN" sz="1900" dirty="0">
                <a:solidFill>
                  <a:schemeClr val="tx2">
                    <a:lumMod val="75000"/>
                  </a:schemeClr>
                </a:solidFill>
              </a:rPr>
              <a:t>Maintain a consistent paragraph alignment. (In this sample, left alignment is used.)</a:t>
            </a:r>
          </a:p>
          <a:p>
            <a:pPr marL="253722" indent="-253722">
              <a:buClr>
                <a:schemeClr val="tx2">
                  <a:lumMod val="75000"/>
                </a:schemeClr>
              </a:buClr>
              <a:buFont typeface="Symbol" pitchFamily="18" charset="2"/>
              <a:buChar char="·"/>
            </a:pPr>
            <a:r>
              <a:rPr lang="en-IN" sz="1900" dirty="0">
                <a:solidFill>
                  <a:schemeClr val="tx2">
                    <a:lumMod val="75000"/>
                  </a:schemeClr>
                </a:solidFill>
              </a:rPr>
              <a:t>All text in this template is in modifiable text boxes. For more information on how to use text boxes, search for “text box” in the “Help” tab, on the right of the Ribbons tab.</a:t>
            </a:r>
          </a:p>
          <a:p>
            <a:pPr marL="253722" indent="-253722">
              <a:buClr>
                <a:schemeClr val="tx2">
                  <a:lumMod val="75000"/>
                </a:schemeClr>
              </a:buClr>
              <a:buFont typeface="Symbol" pitchFamily="18" charset="2"/>
              <a:buChar char="·"/>
            </a:pPr>
            <a:r>
              <a:rPr lang="en-IN" sz="1900" dirty="0">
                <a:solidFill>
                  <a:schemeClr val="tx2">
                    <a:lumMod val="75000"/>
                  </a:schemeClr>
                </a:solidFill>
              </a:rPr>
              <a:t>For dark backgrounds, use light text. For light backgrounds, use dark text.</a:t>
            </a:r>
          </a:p>
        </p:txBody>
      </p:sp>
      <p:sp>
        <p:nvSpPr>
          <p:cNvPr id="39" name="Rectangle 38"/>
          <p:cNvSpPr/>
          <p:nvPr/>
        </p:nvSpPr>
        <p:spPr>
          <a:xfrm>
            <a:off x="5277380" y="11634803"/>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Adding Graphics &amp; Charts</a:t>
            </a:r>
          </a:p>
        </p:txBody>
      </p:sp>
      <p:sp>
        <p:nvSpPr>
          <p:cNvPr id="40" name="TextBox 39"/>
          <p:cNvSpPr txBox="1"/>
          <p:nvPr/>
        </p:nvSpPr>
        <p:spPr>
          <a:xfrm>
            <a:off x="5277379" y="12188459"/>
            <a:ext cx="4075176" cy="3895614"/>
          </a:xfrm>
          <a:prstGeom prst="rect">
            <a:avLst/>
          </a:prstGeom>
          <a:noFill/>
        </p:spPr>
        <p:txBody>
          <a:bodyPr wrap="square" lIns="106674" tIns="106674" rIns="106674" bIns="106674" rtlCol="0">
            <a:noAutofit/>
          </a:bodyPr>
          <a:lstStyle/>
          <a:p>
            <a:pPr marL="253722" indent="-253722">
              <a:buClr>
                <a:schemeClr val="tx2">
                  <a:lumMod val="75000"/>
                </a:schemeClr>
              </a:buClr>
              <a:buFont typeface="Symbol" pitchFamily="18" charset="2"/>
              <a:buChar char="·"/>
            </a:pPr>
            <a:r>
              <a:rPr lang="en-IN" sz="1900" dirty="0">
                <a:solidFill>
                  <a:schemeClr val="tx2">
                    <a:lumMod val="75000"/>
                  </a:schemeClr>
                </a:solidFill>
              </a:rPr>
              <a:t>When adding graphics, it’s important to use high resolution images. Insert graphics by selecting “Insert” and then “Photo/Picture from File” rather than copying and pasting. Always view the poster at 100% before sending it to be printed, checking for any </a:t>
            </a:r>
            <a:r>
              <a:rPr lang="en-IN" sz="1900" dirty="0" err="1">
                <a:solidFill>
                  <a:schemeClr val="tx2">
                    <a:lumMod val="75000"/>
                  </a:schemeClr>
                </a:solidFill>
              </a:rPr>
              <a:t>pixelated</a:t>
            </a:r>
            <a:r>
              <a:rPr lang="en-IN" sz="1900" dirty="0">
                <a:solidFill>
                  <a:schemeClr val="tx2">
                    <a:lumMod val="75000"/>
                  </a:schemeClr>
                </a:solidFill>
              </a:rPr>
              <a:t> graphics that need to be improved.</a:t>
            </a:r>
          </a:p>
          <a:p>
            <a:pPr marL="253722" indent="-253722">
              <a:buClr>
                <a:schemeClr val="tx2">
                  <a:lumMod val="75000"/>
                </a:schemeClr>
              </a:buClr>
              <a:buFont typeface="Symbol" pitchFamily="18" charset="2"/>
              <a:buChar char="·"/>
            </a:pPr>
            <a:r>
              <a:rPr lang="en-IN" sz="1900" dirty="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9862080" y="3062244"/>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Colors</a:t>
            </a:r>
          </a:p>
        </p:txBody>
      </p:sp>
      <p:sp>
        <p:nvSpPr>
          <p:cNvPr id="43" name="TextBox 42"/>
          <p:cNvSpPr txBox="1"/>
          <p:nvPr/>
        </p:nvSpPr>
        <p:spPr>
          <a:xfrm>
            <a:off x="9862080" y="3615899"/>
            <a:ext cx="4075176" cy="1237089"/>
          </a:xfrm>
          <a:prstGeom prst="rect">
            <a:avLst/>
          </a:prstGeom>
          <a:noFill/>
        </p:spPr>
        <p:txBody>
          <a:bodyPr wrap="square" lIns="106674" tIns="106674" rIns="106674" bIns="106674" rtlCol="0">
            <a:noAutofit/>
          </a:bodyPr>
          <a:lstStyle/>
          <a:p>
            <a:pPr marL="253722" indent="-253722">
              <a:buClr>
                <a:schemeClr val="tx2">
                  <a:lumMod val="75000"/>
                </a:schemeClr>
              </a:buClr>
              <a:buFont typeface="Symbol" pitchFamily="18" charset="2"/>
              <a:buChar char="·"/>
            </a:pPr>
            <a:r>
              <a:rPr lang="en-IN" sz="1900" dirty="0">
                <a:solidFill>
                  <a:schemeClr val="tx2">
                    <a:lumMod val="75000"/>
                  </a:schemeClr>
                </a:solidFill>
              </a:rPr>
              <a:t>We recommend limiting your poster to 2-3 different </a:t>
            </a:r>
            <a:r>
              <a:rPr lang="en-IN" sz="1900" dirty="0" err="1">
                <a:solidFill>
                  <a:schemeClr val="tx2">
                    <a:lumMod val="75000"/>
                  </a:schemeClr>
                </a:solidFill>
              </a:rPr>
              <a:t>colors</a:t>
            </a:r>
            <a:r>
              <a:rPr lang="en-IN" sz="1900" dirty="0">
                <a:solidFill>
                  <a:schemeClr val="tx2">
                    <a:lumMod val="75000"/>
                  </a:schemeClr>
                </a:solidFill>
              </a:rPr>
              <a:t> and avoiding the use of </a:t>
            </a:r>
            <a:r>
              <a:rPr lang="en-IN" sz="1900" dirty="0" err="1">
                <a:solidFill>
                  <a:schemeClr val="tx2">
                    <a:lumMod val="75000"/>
                  </a:schemeClr>
                </a:solidFill>
              </a:rPr>
              <a:t>colors</a:t>
            </a:r>
            <a:r>
              <a:rPr lang="en-IN" sz="1900" dirty="0">
                <a:solidFill>
                  <a:schemeClr val="tx2">
                    <a:lumMod val="75000"/>
                  </a:schemeClr>
                </a:solidFill>
              </a:rPr>
              <a:t> that are too bright.</a:t>
            </a:r>
          </a:p>
        </p:txBody>
      </p:sp>
      <p:sp>
        <p:nvSpPr>
          <p:cNvPr id="45" name="Rectangle 44"/>
          <p:cNvSpPr/>
          <p:nvPr/>
        </p:nvSpPr>
        <p:spPr>
          <a:xfrm>
            <a:off x="9862080" y="4743416"/>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Converting to PDF</a:t>
            </a:r>
          </a:p>
        </p:txBody>
      </p:sp>
      <p:sp>
        <p:nvSpPr>
          <p:cNvPr id="46" name="TextBox 45"/>
          <p:cNvSpPr txBox="1"/>
          <p:nvPr/>
        </p:nvSpPr>
        <p:spPr>
          <a:xfrm>
            <a:off x="9862080" y="5297072"/>
            <a:ext cx="4209520" cy="3895614"/>
          </a:xfrm>
          <a:prstGeom prst="rect">
            <a:avLst/>
          </a:prstGeom>
          <a:noFill/>
        </p:spPr>
        <p:txBody>
          <a:bodyPr wrap="square" lIns="106674" tIns="106674" rIns="106674" bIns="106674" rtlCol="0">
            <a:noAutofit/>
          </a:bodyPr>
          <a:lstStyle/>
          <a:p>
            <a:pPr marL="253722" indent="-253722">
              <a:spcBef>
                <a:spcPts val="350"/>
              </a:spcBef>
              <a:spcAft>
                <a:spcPts val="350"/>
              </a:spcAft>
              <a:buClr>
                <a:schemeClr val="tx2">
                  <a:lumMod val="75000"/>
                </a:schemeClr>
              </a:buClr>
              <a:buFont typeface="Symbol" pitchFamily="18" charset="2"/>
              <a:buChar char="·"/>
            </a:pPr>
            <a:r>
              <a:rPr lang="en-US" sz="1900" dirty="0">
                <a:solidFill>
                  <a:schemeClr val="tx2">
                    <a:lumMod val="75000"/>
                  </a:schemeClr>
                </a:solidFill>
              </a:rPr>
              <a:t>Please note that </a:t>
            </a:r>
            <a:r>
              <a:rPr lang="en-US" sz="1900" u="sng" dirty="0">
                <a:solidFill>
                  <a:schemeClr val="tx2">
                    <a:lumMod val="75000"/>
                  </a:schemeClr>
                </a:solidFill>
              </a:rPr>
              <a:t>we only accept PDF files</a:t>
            </a:r>
            <a:r>
              <a:rPr lang="en-US" sz="1900" dirty="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53722" indent="-253722">
              <a:spcBef>
                <a:spcPts val="350"/>
              </a:spcBef>
              <a:spcAft>
                <a:spcPts val="350"/>
              </a:spcAft>
              <a:buClr>
                <a:schemeClr val="tx2">
                  <a:lumMod val="75000"/>
                </a:schemeClr>
              </a:buClr>
              <a:buFont typeface="Symbol" pitchFamily="18" charset="2"/>
              <a:buChar char="·"/>
            </a:pPr>
            <a:r>
              <a:rPr lang="en-US" sz="1900" dirty="0">
                <a:solidFill>
                  <a:schemeClr val="tx2">
                    <a:lumMod val="75000"/>
                  </a:schemeClr>
                </a:solidFill>
              </a:rPr>
              <a:t>The following link is helpful for learning how to convert your document to PDF: </a:t>
            </a:r>
            <a:r>
              <a:rPr lang="en-US" sz="1900" u="sng" dirty="0">
                <a:solidFill>
                  <a:schemeClr val="tx2">
                    <a:lumMod val="75000"/>
                  </a:schemeClr>
                </a:solidFill>
              </a:rPr>
              <a:t>http://www.wiki</a:t>
            </a:r>
            <a:br>
              <a:rPr lang="en-US" sz="1900" u="sng" dirty="0">
                <a:solidFill>
                  <a:schemeClr val="tx2">
                    <a:lumMod val="75000"/>
                  </a:schemeClr>
                </a:solidFill>
              </a:rPr>
            </a:br>
            <a:r>
              <a:rPr lang="en-US" sz="1900" u="sng" dirty="0">
                <a:solidFill>
                  <a:schemeClr val="tx2">
                    <a:lumMod val="75000"/>
                  </a:schemeClr>
                </a:solidFill>
              </a:rPr>
              <a:t>how.com/Convert-</a:t>
            </a:r>
            <a:r>
              <a:rPr lang="en-US" sz="1900" u="sng" dirty="0" err="1">
                <a:solidFill>
                  <a:schemeClr val="tx2">
                    <a:lumMod val="75000"/>
                  </a:schemeClr>
                </a:solidFill>
              </a:rPr>
              <a:t>Powerpoint</a:t>
            </a:r>
            <a:r>
              <a:rPr lang="en-US" sz="1900" u="sng" dirty="0">
                <a:solidFill>
                  <a:schemeClr val="tx2">
                    <a:lumMod val="75000"/>
                  </a:schemeClr>
                </a:solidFill>
              </a:rPr>
              <a:t>-to-PDF</a:t>
            </a:r>
          </a:p>
          <a:p>
            <a:pPr marL="253722" indent="-253722">
              <a:spcBef>
                <a:spcPts val="350"/>
              </a:spcBef>
              <a:spcAft>
                <a:spcPts val="350"/>
              </a:spcAft>
              <a:buClr>
                <a:schemeClr val="tx2">
                  <a:lumMod val="75000"/>
                </a:schemeClr>
              </a:buClr>
              <a:buFont typeface="Symbol" pitchFamily="18" charset="2"/>
              <a:buChar char="·"/>
            </a:pPr>
            <a:r>
              <a:rPr lang="en-US" sz="1900" dirty="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9862080" y="10623559"/>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Shipping and Handling</a:t>
            </a:r>
          </a:p>
        </p:txBody>
      </p:sp>
      <p:sp>
        <p:nvSpPr>
          <p:cNvPr id="49" name="TextBox 48"/>
          <p:cNvSpPr txBox="1"/>
          <p:nvPr/>
        </p:nvSpPr>
        <p:spPr>
          <a:xfrm>
            <a:off x="9862080" y="11177214"/>
            <a:ext cx="4075176" cy="3895616"/>
          </a:xfrm>
          <a:prstGeom prst="rect">
            <a:avLst/>
          </a:prstGeom>
          <a:noFill/>
        </p:spPr>
        <p:txBody>
          <a:bodyPr wrap="square" lIns="106674" tIns="106674" rIns="106674" bIns="106674" rtlCol="0">
            <a:noAutofit/>
          </a:bodyPr>
          <a:lstStyle/>
          <a:p>
            <a:pPr marL="253722" indent="-253722">
              <a:spcBef>
                <a:spcPts val="350"/>
              </a:spcBef>
              <a:spcAft>
                <a:spcPts val="350"/>
              </a:spcAft>
              <a:buClr>
                <a:schemeClr val="tx2">
                  <a:lumMod val="75000"/>
                </a:schemeClr>
              </a:buClr>
              <a:buFont typeface="Symbol" pitchFamily="18" charset="2"/>
              <a:buChar char="·"/>
            </a:pPr>
            <a:r>
              <a:rPr lang="en-IN" sz="1900" dirty="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53722" indent="-253722">
              <a:spcBef>
                <a:spcPts val="350"/>
              </a:spcBef>
              <a:spcAft>
                <a:spcPts val="350"/>
              </a:spcAft>
              <a:buClr>
                <a:schemeClr val="tx2">
                  <a:lumMod val="75000"/>
                </a:schemeClr>
              </a:buClr>
              <a:buFont typeface="Symbol" pitchFamily="18" charset="2"/>
              <a:buChar char="·"/>
            </a:pPr>
            <a:r>
              <a:rPr lang="en-IN" sz="1900" dirty="0">
                <a:solidFill>
                  <a:schemeClr val="tx2">
                    <a:lumMod val="75000"/>
                  </a:schemeClr>
                </a:solidFill>
              </a:rPr>
              <a:t>$14.99 shipping and handling fee for Standard USPS Parcel Delivery (allow 3 – 7 days).</a:t>
            </a:r>
          </a:p>
          <a:p>
            <a:pPr marL="253722" indent="-253722">
              <a:spcBef>
                <a:spcPts val="350"/>
              </a:spcBef>
              <a:spcAft>
                <a:spcPts val="350"/>
              </a:spcAft>
              <a:buClr>
                <a:schemeClr val="tx2">
                  <a:lumMod val="75000"/>
                </a:schemeClr>
              </a:buClr>
              <a:buFont typeface="Symbol" pitchFamily="18" charset="2"/>
              <a:buChar char="·"/>
            </a:pPr>
            <a:r>
              <a:rPr lang="en-IN" sz="1900" dirty="0">
                <a:solidFill>
                  <a:schemeClr val="tx2">
                    <a:lumMod val="75000"/>
                  </a:schemeClr>
                </a:solidFill>
              </a:rPr>
              <a:t>$24.99 shipping and handling fee for USPS 2-Day Priority.</a:t>
            </a:r>
          </a:p>
          <a:p>
            <a:pPr marL="253722" indent="-253722">
              <a:spcBef>
                <a:spcPts val="350"/>
              </a:spcBef>
              <a:spcAft>
                <a:spcPts val="350"/>
              </a:spcAft>
              <a:buClr>
                <a:schemeClr val="tx2">
                  <a:lumMod val="75000"/>
                </a:schemeClr>
              </a:buClr>
              <a:buFont typeface="Symbol" pitchFamily="18" charset="2"/>
              <a:buChar char="·"/>
            </a:pPr>
            <a:r>
              <a:rPr lang="en-IN" sz="1900" dirty="0">
                <a:solidFill>
                  <a:schemeClr val="tx2">
                    <a:lumMod val="75000"/>
                  </a:schemeClr>
                </a:solidFill>
              </a:rPr>
              <a:t>We only ship within the US (EU coming soon!).</a:t>
            </a:r>
          </a:p>
          <a:p>
            <a:pPr marL="253722" indent="-253722">
              <a:spcBef>
                <a:spcPts val="350"/>
              </a:spcBef>
              <a:spcAft>
                <a:spcPts val="350"/>
              </a:spcAft>
              <a:buClr>
                <a:schemeClr val="tx2">
                  <a:lumMod val="75000"/>
                </a:schemeClr>
              </a:buClr>
              <a:buFont typeface="Symbol" pitchFamily="18" charset="2"/>
              <a:buChar char="·"/>
            </a:pPr>
            <a:endParaRPr lang="en-IN" sz="1900" dirty="0">
              <a:solidFill>
                <a:schemeClr val="tx2">
                  <a:lumMod val="75000"/>
                </a:schemeClr>
              </a:solidFill>
            </a:endParaRPr>
          </a:p>
        </p:txBody>
      </p:sp>
      <p:sp>
        <p:nvSpPr>
          <p:cNvPr id="66" name="Rectangle 65"/>
          <p:cNvSpPr/>
          <p:nvPr/>
        </p:nvSpPr>
        <p:spPr>
          <a:xfrm>
            <a:off x="9862080" y="15525793"/>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Additional Tips</a:t>
            </a:r>
          </a:p>
        </p:txBody>
      </p:sp>
      <p:sp>
        <p:nvSpPr>
          <p:cNvPr id="67" name="TextBox 66"/>
          <p:cNvSpPr txBox="1"/>
          <p:nvPr/>
        </p:nvSpPr>
        <p:spPr>
          <a:xfrm>
            <a:off x="9862078" y="16079449"/>
            <a:ext cx="4275626" cy="2846787"/>
          </a:xfrm>
          <a:prstGeom prst="rect">
            <a:avLst/>
          </a:prstGeom>
          <a:noFill/>
        </p:spPr>
        <p:txBody>
          <a:bodyPr wrap="square" lIns="106674" tIns="106674" rIns="106674" bIns="106674" rtlCol="0">
            <a:noAutofit/>
          </a:bodyPr>
          <a:lstStyle/>
          <a:p>
            <a:pPr marL="333356" indent="-333356">
              <a:spcBef>
                <a:spcPts val="350"/>
              </a:spcBef>
              <a:spcAft>
                <a:spcPts val="350"/>
              </a:spcAft>
              <a:buClr>
                <a:schemeClr val="tx2">
                  <a:lumMod val="75000"/>
                </a:schemeClr>
              </a:buClr>
              <a:buFont typeface="Arial"/>
              <a:buChar char="•"/>
            </a:pPr>
            <a:r>
              <a:rPr lang="en-IN" sz="1900" dirty="0">
                <a:solidFill>
                  <a:schemeClr val="tx2">
                    <a:lumMod val="75000"/>
                  </a:schemeClr>
                </a:solidFill>
              </a:rPr>
              <a:t>We recommend the following links for detailed tips on how to enhance your poster content: </a:t>
            </a:r>
          </a:p>
          <a:p>
            <a:pPr marL="333356" indent="-333356">
              <a:spcBef>
                <a:spcPts val="350"/>
              </a:spcBef>
              <a:spcAft>
                <a:spcPts val="350"/>
              </a:spcAft>
              <a:buClr>
                <a:schemeClr val="tx2">
                  <a:lumMod val="75000"/>
                </a:schemeClr>
              </a:buClr>
              <a:buFont typeface="Arial"/>
              <a:buChar char="•"/>
            </a:pPr>
            <a:r>
              <a:rPr lang="en-IN" sz="1900" dirty="0">
                <a:solidFill>
                  <a:schemeClr val="tx2">
                    <a:lumMod val="75000"/>
                  </a:schemeClr>
                </a:solidFill>
                <a:hlinkClick r:id="rId2"/>
              </a:rPr>
              <a:t>http://colinpurrington.com/tips/academic/posterdesign</a:t>
            </a:r>
            <a:endParaRPr lang="en-IN" sz="1900" dirty="0">
              <a:solidFill>
                <a:schemeClr val="tx2">
                  <a:lumMod val="75000"/>
                </a:schemeClr>
              </a:solidFill>
            </a:endParaRPr>
          </a:p>
          <a:p>
            <a:pPr marL="333356" indent="-333356">
              <a:spcBef>
                <a:spcPts val="350"/>
              </a:spcBef>
              <a:spcAft>
                <a:spcPts val="350"/>
              </a:spcAft>
              <a:buClr>
                <a:schemeClr val="tx2">
                  <a:lumMod val="75000"/>
                </a:schemeClr>
              </a:buClr>
              <a:buFont typeface="Arial"/>
              <a:buChar char="•"/>
            </a:pPr>
            <a:r>
              <a:rPr lang="en-IN" sz="1900" dirty="0">
                <a:solidFill>
                  <a:schemeClr val="tx2">
                    <a:lumMod val="75000"/>
                  </a:schemeClr>
                </a:solidFill>
                <a:hlinkClick r:id="rId3" action="ppaction://hlinkfile"/>
              </a:rPr>
              <a:t>http://tv.adobe.com/watch/adobe-for-academics/design-an-eyecatching-conference-poster/</a:t>
            </a:r>
            <a:endParaRPr lang="en-IN" sz="1900" dirty="0">
              <a:solidFill>
                <a:schemeClr val="tx2">
                  <a:lumMod val="75000"/>
                </a:schemeClr>
              </a:solidFill>
            </a:endParaRPr>
          </a:p>
        </p:txBody>
      </p:sp>
      <p:sp>
        <p:nvSpPr>
          <p:cNvPr id="51" name="Rectangle 50"/>
          <p:cNvSpPr/>
          <p:nvPr/>
        </p:nvSpPr>
        <p:spPr>
          <a:xfrm>
            <a:off x="14446780" y="3062244"/>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Ordering Your Poster</a:t>
            </a:r>
          </a:p>
        </p:txBody>
      </p:sp>
      <p:sp>
        <p:nvSpPr>
          <p:cNvPr id="52" name="TextBox 51"/>
          <p:cNvSpPr txBox="1"/>
          <p:nvPr/>
        </p:nvSpPr>
        <p:spPr>
          <a:xfrm>
            <a:off x="14446780" y="3615899"/>
            <a:ext cx="4311438" cy="3895614"/>
          </a:xfrm>
          <a:prstGeom prst="rect">
            <a:avLst/>
          </a:prstGeom>
          <a:noFill/>
        </p:spPr>
        <p:txBody>
          <a:bodyPr wrap="square" lIns="106674" tIns="106674" rIns="106674" bIns="106674" rtlCol="0">
            <a:noAutofit/>
          </a:bodyPr>
          <a:lstStyle/>
          <a:p>
            <a:pPr marL="253722" indent="-253722">
              <a:spcBef>
                <a:spcPts val="350"/>
              </a:spcBef>
              <a:spcAft>
                <a:spcPts val="350"/>
              </a:spcAft>
              <a:buClr>
                <a:schemeClr val="tx2">
                  <a:lumMod val="75000"/>
                </a:schemeClr>
              </a:buClr>
              <a:buFont typeface="Symbol" pitchFamily="18" charset="2"/>
              <a:buChar char="·"/>
            </a:pPr>
            <a:r>
              <a:rPr lang="en-IN" sz="1900" dirty="0">
                <a:solidFill>
                  <a:schemeClr val="tx2">
                    <a:lumMod val="75000"/>
                  </a:schemeClr>
                </a:solidFill>
              </a:rPr>
              <a:t>Go to </a:t>
            </a:r>
            <a:r>
              <a:rPr lang="en-IN" sz="1900" u="sng" dirty="0" err="1">
                <a:solidFill>
                  <a:schemeClr val="tx2">
                    <a:lumMod val="75000"/>
                  </a:schemeClr>
                </a:solidFill>
                <a:hlinkClick r:id="rId4"/>
              </a:rPr>
              <a:t>www.americanmanuscripteditors.com</a:t>
            </a:r>
            <a:r>
              <a:rPr lang="en-IN" sz="1900" u="sng" dirty="0">
                <a:solidFill>
                  <a:schemeClr val="tx2">
                    <a:lumMod val="75000"/>
                  </a:schemeClr>
                </a:solidFill>
              </a:rPr>
              <a:t> </a:t>
            </a:r>
            <a:r>
              <a:rPr lang="en-IN" sz="1900" dirty="0">
                <a:solidFill>
                  <a:schemeClr val="tx2">
                    <a:lumMod val="75000"/>
                  </a:schemeClr>
                </a:solidFill>
              </a:rPr>
              <a:t>and click on “Login” if you are a returning customer, or “Register” if you are a new customer.</a:t>
            </a:r>
          </a:p>
          <a:p>
            <a:pPr marL="253722" indent="-253722">
              <a:spcBef>
                <a:spcPts val="350"/>
              </a:spcBef>
              <a:spcAft>
                <a:spcPts val="350"/>
              </a:spcAft>
              <a:buClr>
                <a:schemeClr val="tx2">
                  <a:lumMod val="75000"/>
                </a:schemeClr>
              </a:buClr>
              <a:buFont typeface="Symbol" pitchFamily="18" charset="2"/>
              <a:buChar char="·"/>
            </a:pPr>
            <a:endParaRPr lang="en-IN" sz="1900" dirty="0">
              <a:solidFill>
                <a:schemeClr val="tx2">
                  <a:lumMod val="75000"/>
                </a:schemeClr>
              </a:solidFill>
            </a:endParaRPr>
          </a:p>
          <a:p>
            <a:pPr marL="253722" indent="-253722">
              <a:spcBef>
                <a:spcPts val="350"/>
              </a:spcBef>
              <a:spcAft>
                <a:spcPts val="350"/>
              </a:spcAft>
              <a:buClr>
                <a:schemeClr val="tx2">
                  <a:lumMod val="75000"/>
                </a:schemeClr>
              </a:buClr>
              <a:buFont typeface="Symbol" pitchFamily="18" charset="2"/>
              <a:buChar char="·"/>
            </a:pPr>
            <a:endParaRPr lang="en-IN" sz="1900" dirty="0">
              <a:solidFill>
                <a:schemeClr val="tx2">
                  <a:lumMod val="75000"/>
                </a:schemeClr>
              </a:solidFill>
            </a:endParaRPr>
          </a:p>
          <a:p>
            <a:pPr marL="253722" indent="-253722">
              <a:spcBef>
                <a:spcPts val="350"/>
              </a:spcBef>
              <a:spcAft>
                <a:spcPts val="350"/>
              </a:spcAft>
              <a:buClr>
                <a:schemeClr val="tx2">
                  <a:lumMod val="75000"/>
                </a:schemeClr>
              </a:buClr>
              <a:buFont typeface="Symbol" pitchFamily="18" charset="2"/>
              <a:buChar char="·"/>
            </a:pPr>
            <a:endParaRPr lang="en-IN" sz="1900" dirty="0">
              <a:solidFill>
                <a:schemeClr val="tx2">
                  <a:lumMod val="75000"/>
                </a:schemeClr>
              </a:solidFill>
            </a:endParaRPr>
          </a:p>
          <a:p>
            <a:pPr marL="253722" indent="-253722">
              <a:spcBef>
                <a:spcPts val="350"/>
              </a:spcBef>
              <a:spcAft>
                <a:spcPts val="350"/>
              </a:spcAft>
              <a:buClr>
                <a:schemeClr val="tx2">
                  <a:lumMod val="75000"/>
                </a:schemeClr>
              </a:buClr>
              <a:buFont typeface="Symbol" pitchFamily="18" charset="2"/>
              <a:buChar char="·"/>
            </a:pPr>
            <a:r>
              <a:rPr lang="en-IN" sz="1900" dirty="0">
                <a:solidFill>
                  <a:schemeClr val="tx2">
                    <a:lumMod val="75000"/>
                  </a:schemeClr>
                </a:solidFill>
              </a:rPr>
              <a:t>For detailed instructions on how to order your poster once you have registered or logged in, please visit: </a:t>
            </a:r>
            <a:r>
              <a:rPr lang="en-IN" sz="1900" u="sng" dirty="0">
                <a:solidFill>
                  <a:schemeClr val="tx2">
                    <a:lumMod val="75000"/>
                  </a:schemeClr>
                </a:solidFill>
                <a:hlinkClick r:id="rId5"/>
              </a:rPr>
              <a:t>www.americanmanuscripteditors.com/poster/posterprinting.aspx.</a:t>
            </a:r>
            <a:endParaRPr lang="en-IN" sz="1900" u="sng" dirty="0">
              <a:solidFill>
                <a:schemeClr val="tx2">
                  <a:lumMod val="75000"/>
                </a:schemeClr>
              </a:solidFill>
            </a:endParaRPr>
          </a:p>
          <a:p>
            <a:pPr marL="253722" indent="-253722">
              <a:spcBef>
                <a:spcPts val="350"/>
              </a:spcBef>
              <a:spcAft>
                <a:spcPts val="350"/>
              </a:spcAft>
              <a:buClr>
                <a:schemeClr val="tx2">
                  <a:lumMod val="75000"/>
                </a:schemeClr>
              </a:buClr>
              <a:buFont typeface="Symbol" pitchFamily="18" charset="2"/>
              <a:buChar char="·"/>
            </a:pPr>
            <a:r>
              <a:rPr lang="en-IN" sz="1900" dirty="0">
                <a:solidFill>
                  <a:schemeClr val="tx2">
                    <a:lumMod val="75000"/>
                  </a:schemeClr>
                </a:solidFill>
              </a:rPr>
              <a:t>We welcome questions on your order. Please contact us with any questions.</a:t>
            </a:r>
          </a:p>
        </p:txBody>
      </p:sp>
      <p:sp>
        <p:nvSpPr>
          <p:cNvPr id="54" name="Rectangle 53"/>
          <p:cNvSpPr/>
          <p:nvPr/>
        </p:nvSpPr>
        <p:spPr>
          <a:xfrm>
            <a:off x="14446780" y="8742881"/>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Editing Services</a:t>
            </a:r>
          </a:p>
        </p:txBody>
      </p:sp>
      <p:sp>
        <p:nvSpPr>
          <p:cNvPr id="55" name="TextBox 54"/>
          <p:cNvSpPr txBox="1"/>
          <p:nvPr/>
        </p:nvSpPr>
        <p:spPr>
          <a:xfrm>
            <a:off x="14446780" y="9296537"/>
            <a:ext cx="4075176" cy="3895614"/>
          </a:xfrm>
          <a:prstGeom prst="rect">
            <a:avLst/>
          </a:prstGeom>
          <a:noFill/>
        </p:spPr>
        <p:txBody>
          <a:bodyPr wrap="square" lIns="106674" tIns="106674" rIns="106674" bIns="106674" rtlCol="0">
            <a:noAutofit/>
          </a:bodyPr>
          <a:lstStyle/>
          <a:p>
            <a:pPr marL="253722" indent="-253722">
              <a:spcBef>
                <a:spcPts val="350"/>
              </a:spcBef>
              <a:spcAft>
                <a:spcPts val="350"/>
              </a:spcAft>
              <a:buClr>
                <a:schemeClr val="tx2">
                  <a:lumMod val="75000"/>
                </a:schemeClr>
              </a:buClr>
              <a:buFont typeface="Symbol" pitchFamily="18" charset="2"/>
              <a:buChar char="·"/>
            </a:pPr>
            <a:r>
              <a:rPr lang="en-IN" sz="1900" dirty="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t>
            </a:r>
            <a:r>
              <a:rPr lang="en-IN" sz="1900" dirty="0" err="1">
                <a:solidFill>
                  <a:schemeClr val="tx2">
                    <a:lumMod val="75000"/>
                  </a:schemeClr>
                </a:solidFill>
                <a:hlinkClick r:id="rId6"/>
              </a:rPr>
              <a:t>www.americanmanuscripteditors.com/about_us.aspx</a:t>
            </a:r>
            <a:r>
              <a:rPr lang="en-IN" sz="1900" dirty="0">
                <a:solidFill>
                  <a:schemeClr val="tx2">
                    <a:lumMod val="75000"/>
                  </a:schemeClr>
                </a:solidFill>
                <a:hlinkClick r:id="rId6"/>
              </a:rPr>
              <a:t> </a:t>
            </a:r>
            <a:endParaRPr lang="en-IN" sz="1900" dirty="0">
              <a:solidFill>
                <a:schemeClr val="tx2">
                  <a:lumMod val="75000"/>
                </a:schemeClr>
              </a:solidFill>
            </a:endParaRPr>
          </a:p>
          <a:p>
            <a:pPr marL="253722" indent="-253722">
              <a:spcBef>
                <a:spcPts val="350"/>
              </a:spcBef>
              <a:spcAft>
                <a:spcPts val="350"/>
              </a:spcAft>
              <a:buClr>
                <a:schemeClr val="tx2">
                  <a:lumMod val="75000"/>
                </a:schemeClr>
              </a:buClr>
              <a:buFont typeface="Symbol" pitchFamily="18" charset="2"/>
              <a:buChar char="·"/>
            </a:pPr>
            <a:r>
              <a:rPr lang="en-IN" sz="1900" dirty="0">
                <a:solidFill>
                  <a:schemeClr val="tx2">
                    <a:lumMod val="75000"/>
                  </a:schemeClr>
                </a:solidFill>
              </a:rPr>
              <a:t>For a flat rate of $75, we will ensure that the content of your poster is ready to present. For details on our poster editing please visit  </a:t>
            </a:r>
            <a:r>
              <a:rPr lang="en-IN" sz="1900" u="sng" dirty="0" err="1">
                <a:solidFill>
                  <a:schemeClr val="tx2">
                    <a:lumMod val="75000"/>
                  </a:schemeClr>
                </a:solidFill>
                <a:hlinkClick r:id="rId7"/>
              </a:rPr>
              <a:t>www.americanmanuscripteditors.com/posterediting.aspx</a:t>
            </a:r>
            <a:r>
              <a:rPr lang="en-IN" sz="1900" u="sng" dirty="0">
                <a:solidFill>
                  <a:schemeClr val="tx2">
                    <a:lumMod val="75000"/>
                  </a:schemeClr>
                </a:solidFill>
                <a:hlinkClick r:id="rId7"/>
              </a:rPr>
              <a:t> </a:t>
            </a:r>
            <a:endParaRPr lang="en-IN" sz="1900" u="sng" dirty="0">
              <a:solidFill>
                <a:schemeClr val="tx2">
                  <a:lumMod val="75000"/>
                </a:schemeClr>
              </a:solidFill>
            </a:endParaRPr>
          </a:p>
        </p:txBody>
      </p:sp>
      <p:sp>
        <p:nvSpPr>
          <p:cNvPr id="57" name="Rectangle 56"/>
          <p:cNvSpPr/>
          <p:nvPr/>
        </p:nvSpPr>
        <p:spPr>
          <a:xfrm>
            <a:off x="14446780" y="14160263"/>
            <a:ext cx="4070879"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53337" rIns="0" bIns="53337" rtlCol="0" anchor="ctr"/>
          <a:lstStyle/>
          <a:p>
            <a:r>
              <a:rPr lang="en-US" sz="2300" b="1" dirty="0">
                <a:solidFill>
                  <a:schemeClr val="tx2">
                    <a:lumMod val="75000"/>
                  </a:schemeClr>
                </a:solidFill>
              </a:rPr>
              <a:t>Contact Us</a:t>
            </a:r>
          </a:p>
        </p:txBody>
      </p:sp>
      <p:sp>
        <p:nvSpPr>
          <p:cNvPr id="58" name="TextBox 57"/>
          <p:cNvSpPr txBox="1"/>
          <p:nvPr/>
        </p:nvSpPr>
        <p:spPr>
          <a:xfrm>
            <a:off x="14446780" y="14713919"/>
            <a:ext cx="4227428" cy="3895614"/>
          </a:xfrm>
          <a:prstGeom prst="rect">
            <a:avLst/>
          </a:prstGeom>
          <a:noFill/>
        </p:spPr>
        <p:txBody>
          <a:bodyPr wrap="square" lIns="106674" tIns="106674" rIns="106674" bIns="106674" rtlCol="0">
            <a:noAutofit/>
          </a:bodyPr>
          <a:lstStyle/>
          <a:p>
            <a:pPr marL="253722" indent="-253722">
              <a:spcBef>
                <a:spcPts val="350"/>
              </a:spcBef>
              <a:spcAft>
                <a:spcPts val="350"/>
              </a:spcAft>
              <a:buClr>
                <a:schemeClr val="tx2">
                  <a:lumMod val="75000"/>
                </a:schemeClr>
              </a:buClr>
              <a:buFont typeface="Symbol" pitchFamily="18" charset="2"/>
              <a:buChar char="·"/>
            </a:pPr>
            <a:r>
              <a:rPr lang="en-IN" sz="1900" dirty="0">
                <a:solidFill>
                  <a:schemeClr val="tx2">
                    <a:lumMod val="75000"/>
                  </a:schemeClr>
                </a:solidFill>
              </a:rPr>
              <a:t>Our customer support staff is available Monday – Saturday. We are eager to answer any questions you may have. You can contact us either by email or phone</a:t>
            </a:r>
          </a:p>
          <a:p>
            <a:pPr marL="253722" indent="-253722">
              <a:spcBef>
                <a:spcPts val="350"/>
              </a:spcBef>
              <a:spcAft>
                <a:spcPts val="350"/>
              </a:spcAft>
              <a:buClr>
                <a:schemeClr val="tx2">
                  <a:lumMod val="75000"/>
                </a:schemeClr>
              </a:buClr>
            </a:pPr>
            <a:r>
              <a:rPr lang="en-IN" sz="1900" dirty="0">
                <a:solidFill>
                  <a:schemeClr val="tx2">
                    <a:lumMod val="75000"/>
                  </a:schemeClr>
                </a:solidFill>
              </a:rPr>
              <a:t>	Email: </a:t>
            </a:r>
            <a:r>
              <a:rPr lang="en-IN" sz="1400" dirty="0">
                <a:solidFill>
                  <a:schemeClr val="tx2">
                    <a:lumMod val="75000"/>
                  </a:schemeClr>
                </a:solidFill>
                <a:hlinkClick r:id="rId8" action="ppaction://hlinkfile"/>
              </a:rPr>
              <a:t>posters@americanmanuscripteditors.com</a:t>
            </a:r>
            <a:r>
              <a:rPr lang="en-IN" sz="1900" dirty="0">
                <a:solidFill>
                  <a:schemeClr val="tx2">
                    <a:lumMod val="75000"/>
                  </a:schemeClr>
                </a:solidFill>
              </a:rPr>
              <a:t>  </a:t>
            </a:r>
            <a:br>
              <a:rPr lang="en-IN" sz="1900" dirty="0">
                <a:solidFill>
                  <a:schemeClr val="tx2">
                    <a:lumMod val="75000"/>
                  </a:schemeClr>
                </a:solidFill>
              </a:rPr>
            </a:br>
            <a:r>
              <a:rPr lang="en-IN" sz="1900" dirty="0">
                <a:solidFill>
                  <a:schemeClr val="tx2">
                    <a:lumMod val="75000"/>
                  </a:schemeClr>
                </a:solidFill>
              </a:rPr>
              <a:t>Phone: 1-206-457-2402</a:t>
            </a:r>
          </a:p>
          <a:p>
            <a:endParaRPr lang="en-IN" sz="1900" dirty="0">
              <a:solidFill>
                <a:schemeClr val="tx2">
                  <a:lumMod val="75000"/>
                </a:schemeClr>
              </a:solidFill>
            </a:endParaRPr>
          </a:p>
          <a:p>
            <a:r>
              <a:rPr lang="en-IN" sz="1900" dirty="0">
                <a:solidFill>
                  <a:schemeClr val="tx2">
                    <a:lumMod val="75000"/>
                  </a:schemeClr>
                </a:solidFill>
              </a:rPr>
              <a:t>	</a:t>
            </a:r>
          </a:p>
        </p:txBody>
      </p:sp>
      <p:sp>
        <p:nvSpPr>
          <p:cNvPr id="61" name="TextBox 60"/>
          <p:cNvSpPr txBox="1"/>
          <p:nvPr/>
        </p:nvSpPr>
        <p:spPr>
          <a:xfrm>
            <a:off x="7075270" y="1371545"/>
            <a:ext cx="5007417" cy="969497"/>
          </a:xfrm>
          <a:prstGeom prst="rect">
            <a:avLst/>
          </a:prstGeom>
          <a:noFill/>
        </p:spPr>
        <p:txBody>
          <a:bodyPr wrap="none" lIns="106674" tIns="53337" rIns="106674" bIns="53337" rtlCol="0">
            <a:spAutoFit/>
          </a:bodyPr>
          <a:lstStyle/>
          <a:p>
            <a:pPr algn="ctr"/>
            <a:r>
              <a:rPr lang="en-IN" sz="2800" dirty="0">
                <a:solidFill>
                  <a:schemeClr val="bg1"/>
                </a:solidFill>
              </a:rPr>
              <a:t>Author and Contributor Names </a:t>
            </a:r>
          </a:p>
          <a:p>
            <a:pPr algn="ctr"/>
            <a:r>
              <a:rPr lang="en-IN" sz="2800" dirty="0">
                <a:solidFill>
                  <a:schemeClr val="bg1"/>
                </a:solidFill>
              </a:rPr>
              <a:t>Institution Names and Addresses</a:t>
            </a:r>
          </a:p>
        </p:txBody>
      </p:sp>
      <p:pic>
        <p:nvPicPr>
          <p:cNvPr id="62" name="Picture 61"/>
          <p:cNvPicPr>
            <a:picLocks noChangeAspect="1"/>
          </p:cNvPicPr>
          <p:nvPr/>
        </p:nvPicPr>
        <p:blipFill>
          <a:blip r:embed="rId9" cstate="print"/>
          <a:stretch>
            <a:fillRect/>
          </a:stretch>
        </p:blipFill>
        <p:spPr>
          <a:xfrm>
            <a:off x="16908985" y="662878"/>
            <a:ext cx="1577045" cy="1465711"/>
          </a:xfrm>
          <a:prstGeom prst="rect">
            <a:avLst/>
          </a:prstGeom>
        </p:spPr>
      </p:pic>
      <p:pic>
        <p:nvPicPr>
          <p:cNvPr id="63" name="Picture 62"/>
          <p:cNvPicPr>
            <a:picLocks noChangeAspect="1"/>
          </p:cNvPicPr>
          <p:nvPr/>
        </p:nvPicPr>
        <p:blipFill>
          <a:blip r:embed="rId9" cstate="print"/>
          <a:stretch>
            <a:fillRect/>
          </a:stretch>
        </p:blipFill>
        <p:spPr>
          <a:xfrm>
            <a:off x="729536" y="662878"/>
            <a:ext cx="1577045" cy="1465711"/>
          </a:xfrm>
          <a:prstGeom prst="rect">
            <a:avLst/>
          </a:prstGeom>
        </p:spPr>
      </p:pic>
      <p:graphicFrame>
        <p:nvGraphicFramePr>
          <p:cNvPr id="64" name="Table 63"/>
          <p:cNvGraphicFramePr>
            <a:graphicFrameLocks noGrp="1"/>
          </p:cNvGraphicFramePr>
          <p:nvPr>
            <p:extLst>
              <p:ext uri="{D42A27DB-BD31-4B8C-83A1-F6EECF244321}">
                <p14:modId xmlns:p14="http://schemas.microsoft.com/office/powerpoint/2010/main" val="1621124518"/>
              </p:ext>
            </p:extLst>
          </p:nvPr>
        </p:nvGraphicFramePr>
        <p:xfrm>
          <a:off x="680251" y="14540827"/>
          <a:ext cx="3920324" cy="3713332"/>
        </p:xfrm>
        <a:graphic>
          <a:graphicData uri="http://schemas.openxmlformats.org/drawingml/2006/table">
            <a:tbl>
              <a:tblPr firstRow="1" bandRow="1">
                <a:tableStyleId>{3B4B98B0-60AC-42C2-AFA5-B58CD77FA1E5}</a:tableStyleId>
              </a:tblPr>
              <a:tblGrid>
                <a:gridCol w="2011746"/>
                <a:gridCol w="1908578"/>
              </a:tblGrid>
              <a:tr h="530476">
                <a:tc>
                  <a:txBody>
                    <a:bodyPr/>
                    <a:lstStyle/>
                    <a:p>
                      <a:r>
                        <a:rPr lang="en-US" sz="2100" dirty="0" smtClean="0">
                          <a:solidFill>
                            <a:schemeClr val="tx2">
                              <a:lumMod val="75000"/>
                            </a:schemeClr>
                          </a:solidFill>
                        </a:rPr>
                        <a:t>Size</a:t>
                      </a:r>
                      <a:endParaRPr lang="en-US" sz="2100" dirty="0">
                        <a:solidFill>
                          <a:schemeClr val="tx2">
                            <a:lumMod val="75000"/>
                          </a:schemeClr>
                        </a:solidFill>
                        <a:latin typeface="Arial"/>
                        <a:cs typeface="Arial"/>
                      </a:endParaRPr>
                    </a:p>
                  </a:txBody>
                  <a:tcPr marL="106680" marR="106680" marT="53340" marB="53340"/>
                </a:tc>
                <a:tc>
                  <a:txBody>
                    <a:bodyPr/>
                    <a:lstStyle/>
                    <a:p>
                      <a:r>
                        <a:rPr lang="en-US" sz="2100" dirty="0" smtClean="0">
                          <a:solidFill>
                            <a:schemeClr val="tx2">
                              <a:lumMod val="75000"/>
                            </a:schemeClr>
                          </a:solidFill>
                        </a:rPr>
                        <a:t>Cost</a:t>
                      </a:r>
                      <a:endParaRPr lang="en-US" sz="2100" dirty="0">
                        <a:solidFill>
                          <a:schemeClr val="tx2">
                            <a:lumMod val="75000"/>
                          </a:schemeClr>
                        </a:solidFill>
                        <a:latin typeface="Arial"/>
                        <a:cs typeface="Arial"/>
                      </a:endParaRPr>
                    </a:p>
                  </a:txBody>
                  <a:tcPr marL="106680" marR="106680" marT="53340" marB="53340"/>
                </a:tc>
              </a:tr>
              <a:tr h="530476">
                <a:tc>
                  <a:txBody>
                    <a:bodyPr/>
                    <a:lstStyle/>
                    <a:p>
                      <a:r>
                        <a:rPr lang="en-US" sz="2100" dirty="0" smtClean="0">
                          <a:solidFill>
                            <a:schemeClr val="tx2">
                              <a:lumMod val="75000"/>
                            </a:schemeClr>
                          </a:solidFill>
                        </a:rPr>
                        <a:t>36” x 36”</a:t>
                      </a:r>
                      <a:r>
                        <a:rPr lang="en-US" sz="2100" baseline="0" dirty="0" smtClean="0">
                          <a:solidFill>
                            <a:schemeClr val="tx2">
                              <a:lumMod val="75000"/>
                            </a:schemeClr>
                          </a:solidFill>
                        </a:rPr>
                        <a:t> or </a:t>
                      </a:r>
                      <a:r>
                        <a:rPr lang="en-US" sz="2100" dirty="0" smtClean="0">
                          <a:solidFill>
                            <a:schemeClr val="tx2">
                              <a:lumMod val="75000"/>
                            </a:schemeClr>
                          </a:solidFill>
                        </a:rPr>
                        <a:t>42”</a:t>
                      </a:r>
                      <a:endParaRPr lang="en-US" sz="2100" dirty="0">
                        <a:solidFill>
                          <a:schemeClr val="tx2">
                            <a:lumMod val="75000"/>
                          </a:schemeClr>
                        </a:solidFill>
                        <a:latin typeface="Arial"/>
                        <a:cs typeface="Arial"/>
                      </a:endParaRPr>
                    </a:p>
                  </a:txBody>
                  <a:tcPr marL="106680" marR="106680" marT="53340" marB="53340">
                    <a:noFill/>
                  </a:tcPr>
                </a:tc>
                <a:tc>
                  <a:txBody>
                    <a:bodyPr/>
                    <a:lstStyle/>
                    <a:p>
                      <a:r>
                        <a:rPr lang="en-US" sz="2100" dirty="0" smtClean="0">
                          <a:solidFill>
                            <a:schemeClr val="tx2">
                              <a:lumMod val="75000"/>
                            </a:schemeClr>
                          </a:solidFill>
                        </a:rPr>
                        <a:t>FREE</a:t>
                      </a:r>
                    </a:p>
                  </a:txBody>
                  <a:tcPr marL="106680" marR="106680" marT="53340" marB="53340">
                    <a:noFill/>
                  </a:tcPr>
                </a:tc>
              </a:tr>
              <a:tr h="530476">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100" dirty="0" smtClean="0">
                          <a:solidFill>
                            <a:schemeClr val="tx2">
                              <a:lumMod val="75000"/>
                            </a:schemeClr>
                          </a:solidFill>
                        </a:rPr>
                        <a:t>48” x 36”</a:t>
                      </a:r>
                      <a:r>
                        <a:rPr lang="en-US" sz="2100" baseline="0" dirty="0" smtClean="0">
                          <a:solidFill>
                            <a:schemeClr val="tx2">
                              <a:lumMod val="75000"/>
                            </a:schemeClr>
                          </a:solidFill>
                        </a:rPr>
                        <a:t> or </a:t>
                      </a:r>
                      <a:r>
                        <a:rPr lang="en-US" sz="2100" dirty="0" smtClean="0">
                          <a:solidFill>
                            <a:schemeClr val="tx2">
                              <a:lumMod val="75000"/>
                            </a:schemeClr>
                          </a:solidFill>
                        </a:rPr>
                        <a:t>42”</a:t>
                      </a:r>
                      <a:endParaRPr lang="en-US" sz="2100" dirty="0" smtClean="0">
                        <a:solidFill>
                          <a:schemeClr val="tx2">
                            <a:lumMod val="75000"/>
                          </a:schemeClr>
                        </a:solidFill>
                        <a:latin typeface="Arial"/>
                        <a:cs typeface="Arial"/>
                      </a:endParaRPr>
                    </a:p>
                  </a:txBody>
                  <a:tcPr marL="106680" marR="106680" marT="53340" marB="53340"/>
                </a:tc>
                <a:tc>
                  <a:txBody>
                    <a:bodyPr/>
                    <a:lstStyle/>
                    <a:p>
                      <a:r>
                        <a:rPr lang="en-US" sz="2100" dirty="0" smtClean="0">
                          <a:solidFill>
                            <a:schemeClr val="tx2">
                              <a:lumMod val="75000"/>
                            </a:schemeClr>
                          </a:solidFill>
                        </a:rPr>
                        <a:t>FREE</a:t>
                      </a:r>
                      <a:endParaRPr lang="en-US" sz="2100" dirty="0">
                        <a:solidFill>
                          <a:schemeClr val="tx2">
                            <a:lumMod val="75000"/>
                          </a:schemeClr>
                        </a:solidFill>
                        <a:latin typeface="Arial"/>
                        <a:cs typeface="Arial"/>
                      </a:endParaRPr>
                    </a:p>
                  </a:txBody>
                  <a:tcPr marL="106680" marR="106680" marT="53340" marB="53340"/>
                </a:tc>
              </a:tr>
              <a:tr h="530476">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100" dirty="0" smtClean="0">
                          <a:solidFill>
                            <a:schemeClr val="tx2">
                              <a:lumMod val="75000"/>
                            </a:schemeClr>
                          </a:solidFill>
                        </a:rPr>
                        <a:t>60” x 36”</a:t>
                      </a:r>
                      <a:r>
                        <a:rPr lang="en-US" sz="2100" baseline="0" dirty="0" smtClean="0">
                          <a:solidFill>
                            <a:schemeClr val="tx2">
                              <a:lumMod val="75000"/>
                            </a:schemeClr>
                          </a:solidFill>
                        </a:rPr>
                        <a:t> or </a:t>
                      </a:r>
                      <a:r>
                        <a:rPr lang="en-US" sz="2100" dirty="0" smtClean="0">
                          <a:solidFill>
                            <a:schemeClr val="tx2">
                              <a:lumMod val="75000"/>
                            </a:schemeClr>
                          </a:solidFill>
                        </a:rPr>
                        <a:t>42”</a:t>
                      </a:r>
                      <a:endParaRPr lang="en-US" sz="2100" dirty="0" smtClean="0">
                        <a:solidFill>
                          <a:schemeClr val="tx2">
                            <a:lumMod val="75000"/>
                          </a:schemeClr>
                        </a:solidFill>
                        <a:latin typeface="Arial"/>
                        <a:cs typeface="Arial"/>
                      </a:endParaRPr>
                    </a:p>
                  </a:txBody>
                  <a:tcPr marL="106680" marR="106680" marT="53340" marB="53340">
                    <a:noFill/>
                  </a:tcPr>
                </a:tc>
                <a:tc>
                  <a:txBody>
                    <a:bodyPr/>
                    <a:lstStyle/>
                    <a:p>
                      <a:r>
                        <a:rPr lang="en-US" sz="2100" dirty="0" smtClean="0">
                          <a:solidFill>
                            <a:schemeClr val="tx2">
                              <a:lumMod val="75000"/>
                            </a:schemeClr>
                          </a:solidFill>
                        </a:rPr>
                        <a:t>$30.00*</a:t>
                      </a:r>
                      <a:endParaRPr lang="en-US" sz="2100" dirty="0">
                        <a:solidFill>
                          <a:schemeClr val="tx2">
                            <a:lumMod val="75000"/>
                          </a:schemeClr>
                        </a:solidFill>
                        <a:latin typeface="Arial"/>
                        <a:cs typeface="Arial"/>
                      </a:endParaRPr>
                    </a:p>
                  </a:txBody>
                  <a:tcPr marL="106680" marR="106680" marT="53340" marB="53340">
                    <a:noFill/>
                  </a:tcPr>
                </a:tc>
              </a:tr>
              <a:tr h="530476">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100" dirty="0" smtClean="0">
                          <a:solidFill>
                            <a:schemeClr val="tx2">
                              <a:lumMod val="75000"/>
                            </a:schemeClr>
                          </a:solidFill>
                        </a:rPr>
                        <a:t>72” x 36”</a:t>
                      </a:r>
                      <a:r>
                        <a:rPr lang="en-US" sz="2100" baseline="0" dirty="0" smtClean="0">
                          <a:solidFill>
                            <a:schemeClr val="tx2">
                              <a:lumMod val="75000"/>
                            </a:schemeClr>
                          </a:solidFill>
                        </a:rPr>
                        <a:t> or </a:t>
                      </a:r>
                      <a:r>
                        <a:rPr lang="en-US" sz="2100" dirty="0" smtClean="0">
                          <a:solidFill>
                            <a:schemeClr val="tx2">
                              <a:lumMod val="75000"/>
                            </a:schemeClr>
                          </a:solidFill>
                        </a:rPr>
                        <a:t>42”</a:t>
                      </a:r>
                      <a:endParaRPr lang="en-US" sz="2100" dirty="0" smtClean="0">
                        <a:solidFill>
                          <a:schemeClr val="tx2">
                            <a:lumMod val="75000"/>
                          </a:schemeClr>
                        </a:solidFill>
                        <a:latin typeface="Arial"/>
                        <a:cs typeface="Arial"/>
                      </a:endParaRPr>
                    </a:p>
                  </a:txBody>
                  <a:tcPr marL="106680" marR="106680" marT="53340" marB="53340"/>
                </a:tc>
                <a:tc>
                  <a:txBody>
                    <a:bodyPr/>
                    <a:lstStyle/>
                    <a:p>
                      <a:r>
                        <a:rPr lang="en-US" sz="2100" dirty="0" smtClean="0">
                          <a:solidFill>
                            <a:schemeClr val="tx2">
                              <a:lumMod val="75000"/>
                            </a:schemeClr>
                          </a:solidFill>
                        </a:rPr>
                        <a:t>$40.00*</a:t>
                      </a:r>
                      <a:endParaRPr lang="en-US" sz="2100" dirty="0">
                        <a:solidFill>
                          <a:schemeClr val="tx2">
                            <a:lumMod val="75000"/>
                          </a:schemeClr>
                        </a:solidFill>
                        <a:latin typeface="Arial"/>
                        <a:cs typeface="Arial"/>
                      </a:endParaRPr>
                    </a:p>
                  </a:txBody>
                  <a:tcPr marL="106680" marR="106680" marT="53340" marB="53340"/>
                </a:tc>
              </a:tr>
              <a:tr h="530476">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100" dirty="0" smtClean="0">
                          <a:solidFill>
                            <a:schemeClr val="tx2">
                              <a:lumMod val="75000"/>
                            </a:schemeClr>
                          </a:solidFill>
                        </a:rPr>
                        <a:t>84” x 36”</a:t>
                      </a:r>
                      <a:r>
                        <a:rPr lang="en-US" sz="2100" baseline="0" dirty="0" smtClean="0">
                          <a:solidFill>
                            <a:schemeClr val="tx2">
                              <a:lumMod val="75000"/>
                            </a:schemeClr>
                          </a:solidFill>
                        </a:rPr>
                        <a:t> or </a:t>
                      </a:r>
                      <a:r>
                        <a:rPr lang="en-US" sz="2100" dirty="0" smtClean="0">
                          <a:solidFill>
                            <a:schemeClr val="tx2">
                              <a:lumMod val="75000"/>
                            </a:schemeClr>
                          </a:solidFill>
                        </a:rPr>
                        <a:t>42”</a:t>
                      </a:r>
                      <a:endParaRPr lang="en-US" sz="2100" dirty="0" smtClean="0">
                        <a:solidFill>
                          <a:schemeClr val="tx2">
                            <a:lumMod val="75000"/>
                          </a:schemeClr>
                        </a:solidFill>
                        <a:latin typeface="Arial"/>
                        <a:cs typeface="Arial"/>
                      </a:endParaRPr>
                    </a:p>
                  </a:txBody>
                  <a:tcPr marL="106680" marR="106680" marT="53340" marB="53340">
                    <a:noFill/>
                  </a:tcPr>
                </a:tc>
                <a:tc>
                  <a:txBody>
                    <a:bodyPr/>
                    <a:lstStyle/>
                    <a:p>
                      <a:r>
                        <a:rPr lang="en-US" sz="2100" dirty="0" smtClean="0">
                          <a:solidFill>
                            <a:schemeClr val="tx2">
                              <a:lumMod val="75000"/>
                            </a:schemeClr>
                          </a:solidFill>
                        </a:rPr>
                        <a:t>$50.00*</a:t>
                      </a:r>
                      <a:endParaRPr lang="en-US" sz="2100" dirty="0">
                        <a:solidFill>
                          <a:schemeClr val="tx2">
                            <a:lumMod val="75000"/>
                          </a:schemeClr>
                        </a:solidFill>
                        <a:latin typeface="Arial"/>
                        <a:cs typeface="Arial"/>
                      </a:endParaRPr>
                    </a:p>
                  </a:txBody>
                  <a:tcPr marL="106680" marR="106680" marT="53340" marB="53340">
                    <a:noFill/>
                  </a:tcPr>
                </a:tc>
              </a:tr>
              <a:tr h="530476">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100" dirty="0" smtClean="0">
                          <a:solidFill>
                            <a:schemeClr val="tx2">
                              <a:lumMod val="75000"/>
                            </a:schemeClr>
                          </a:solidFill>
                        </a:rPr>
                        <a:t>96” x 36”</a:t>
                      </a:r>
                      <a:r>
                        <a:rPr lang="en-US" sz="2100" baseline="0" dirty="0" smtClean="0">
                          <a:solidFill>
                            <a:schemeClr val="tx2">
                              <a:lumMod val="75000"/>
                            </a:schemeClr>
                          </a:solidFill>
                        </a:rPr>
                        <a:t> or </a:t>
                      </a:r>
                      <a:r>
                        <a:rPr lang="en-US" sz="2100" dirty="0" smtClean="0">
                          <a:solidFill>
                            <a:schemeClr val="tx2">
                              <a:lumMod val="75000"/>
                            </a:schemeClr>
                          </a:solidFill>
                        </a:rPr>
                        <a:t>42”</a:t>
                      </a:r>
                      <a:endParaRPr lang="en-US" sz="2100" dirty="0" smtClean="0">
                        <a:solidFill>
                          <a:schemeClr val="tx2">
                            <a:lumMod val="75000"/>
                          </a:schemeClr>
                        </a:solidFill>
                        <a:latin typeface="Arial"/>
                        <a:cs typeface="Arial"/>
                      </a:endParaRPr>
                    </a:p>
                  </a:txBody>
                  <a:tcPr marL="106680" marR="106680" marT="53340" marB="53340"/>
                </a:tc>
                <a:tc>
                  <a:txBody>
                    <a:bodyPr/>
                    <a:lstStyle/>
                    <a:p>
                      <a:r>
                        <a:rPr lang="en-US" sz="2100" dirty="0" smtClean="0">
                          <a:solidFill>
                            <a:schemeClr val="tx2">
                              <a:lumMod val="75000"/>
                            </a:schemeClr>
                          </a:solidFill>
                        </a:rPr>
                        <a:t>$60.00*</a:t>
                      </a:r>
                      <a:endParaRPr lang="en-US" sz="2100" dirty="0">
                        <a:solidFill>
                          <a:schemeClr val="tx2">
                            <a:lumMod val="75000"/>
                          </a:schemeClr>
                        </a:solidFill>
                        <a:latin typeface="Arial"/>
                        <a:cs typeface="Arial"/>
                      </a:endParaRPr>
                    </a:p>
                  </a:txBody>
                  <a:tcPr marL="106680" marR="106680" marT="53340" marB="53340"/>
                </a:tc>
              </a:tr>
            </a:tbl>
          </a:graphicData>
        </a:graphic>
      </p:graphicFrame>
      <p:pic>
        <p:nvPicPr>
          <p:cNvPr id="68" name="Picture 67" descr="AMEFullColour.jp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5466197" y="17819311"/>
            <a:ext cx="3085874" cy="706608"/>
          </a:xfrm>
          <a:prstGeom prst="rect">
            <a:avLst/>
          </a:prstGeom>
        </p:spPr>
      </p:pic>
      <p:pic>
        <p:nvPicPr>
          <p:cNvPr id="69" name="Picture 68" descr="login.png"/>
          <p:cNvPicPr>
            <a:picLocks noChangeAspect="1"/>
          </p:cNvPicPr>
          <p:nvPr/>
        </p:nvPicPr>
        <p:blipFill rotWithShape="1">
          <a:blip r:embed="rId11" cstate="print">
            <a:extLst>
              <a:ext uri="{28A0092B-C50C-407E-A947-70E740481C1C}">
                <a14:useLocalDpi xmlns:a14="http://schemas.microsoft.com/office/drawing/2010/main" val="0"/>
              </a:ext>
            </a:extLst>
          </a:blip>
          <a:srcRect l="14474" t="37900" r="6113" b="14979"/>
          <a:stretch/>
        </p:blipFill>
        <p:spPr>
          <a:xfrm>
            <a:off x="15188884" y="5403819"/>
            <a:ext cx="2575654" cy="702256"/>
          </a:xfrm>
          <a:prstGeom prst="rect">
            <a:avLst/>
          </a:prstGeom>
        </p:spPr>
      </p:pic>
      <p:grpSp>
        <p:nvGrpSpPr>
          <p:cNvPr id="74" name="Group 73"/>
          <p:cNvGrpSpPr/>
          <p:nvPr/>
        </p:nvGrpSpPr>
        <p:grpSpPr>
          <a:xfrm>
            <a:off x="4962492" y="3267075"/>
            <a:ext cx="9167813" cy="15278534"/>
            <a:chOff x="4253564" y="2957476"/>
            <a:chExt cx="7858125" cy="12938760"/>
          </a:xfrm>
        </p:grpSpPr>
        <p:cxnSp>
          <p:nvCxnSpPr>
            <p:cNvPr id="71" name="Straight Connector 70"/>
            <p:cNvCxnSpPr/>
            <p:nvPr/>
          </p:nvCxnSpPr>
          <p:spPr>
            <a:xfrm rot="5400000">
              <a:off x="-2215816" y="9426856"/>
              <a:ext cx="129387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1756109" y="9426856"/>
              <a:ext cx="129387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5642309" y="9426856"/>
              <a:ext cx="129387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660996" y="18252342"/>
            <a:ext cx="2336730" cy="292388"/>
          </a:xfrm>
          <a:prstGeom prst="rect">
            <a:avLst/>
          </a:prstGeom>
          <a:noFill/>
        </p:spPr>
        <p:txBody>
          <a:bodyPr wrap="none" lIns="0" tIns="0" rIns="0" bIns="0" rtlCol="0">
            <a:spAutoFit/>
          </a:bodyPr>
          <a:lstStyle/>
          <a:p>
            <a:pPr algn="ctr"/>
            <a:r>
              <a:rPr lang="en-US" sz="1900" dirty="0">
                <a:solidFill>
                  <a:schemeClr val="tx2">
                    <a:lumMod val="75000"/>
                  </a:schemeClr>
                </a:solidFill>
                <a:latin typeface="+mj-lt"/>
                <a:cs typeface="Arial Narrow"/>
              </a:rPr>
              <a:t>*Includes Materials Fee</a:t>
            </a:r>
            <a:endParaRPr lang="en-US" sz="1900" dirty="0">
              <a:solidFill>
                <a:schemeClr val="tx2">
                  <a:lumMod val="75000"/>
                </a:schemeClr>
              </a:solidFill>
              <a:latin typeface="+mj-lt"/>
              <a:cs typeface="Arial Narrow"/>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983</Words>
  <Application>Microsoft Office PowerPoint</Application>
  <PresentationFormat>Custom</PresentationFormat>
  <Paragraphs>66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Stanislav Andrievsky</cp:lastModifiedBy>
  <cp:revision>15</cp:revision>
  <dcterms:created xsi:type="dcterms:W3CDTF">2014-01-05T15:57:08Z</dcterms:created>
  <dcterms:modified xsi:type="dcterms:W3CDTF">2014-03-04T14:05:47Z</dcterms:modified>
</cp:coreProperties>
</file>