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945600" cy="16459200"/>
  <p:notesSz cx="6858000" cy="9144000"/>
  <p:defaultText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C75"/>
    <a:srgbClr val="050F71"/>
    <a:srgbClr val="BF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showGuides="1">
      <p:cViewPr>
        <p:scale>
          <a:sx n="90" d="100"/>
          <a:sy n="90" d="100"/>
        </p:scale>
        <p:origin x="-80" y="1232"/>
      </p:cViewPr>
      <p:guideLst>
        <p:guide orient="horz" pos="376"/>
        <p:guide orient="horz" pos="10024"/>
        <p:guide pos="515"/>
        <p:guide pos="1335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1" y="5113023"/>
            <a:ext cx="18653760" cy="3528059"/>
          </a:xfrm>
        </p:spPr>
        <p:txBody>
          <a:bodyPr/>
          <a:lstStyle/>
          <a:p>
            <a:r>
              <a:rPr lang="en-US" smtClean="0"/>
              <a:t>Click to edit Master title style</a:t>
            </a:r>
            <a:endParaRPr lang="en-IN"/>
          </a:p>
        </p:txBody>
      </p:sp>
      <p:sp>
        <p:nvSpPr>
          <p:cNvPr id="3" name="Subtitle 2"/>
          <p:cNvSpPr>
            <a:spLocks noGrp="1"/>
          </p:cNvSpPr>
          <p:nvPr>
            <p:ph type="subTitle" idx="1"/>
          </p:nvPr>
        </p:nvSpPr>
        <p:spPr>
          <a:xfrm>
            <a:off x="3291841" y="9326882"/>
            <a:ext cx="15361920" cy="4206240"/>
          </a:xfrm>
        </p:spPr>
        <p:txBody>
          <a:bodyPr/>
          <a:lstStyle>
            <a:lvl1pPr marL="0" indent="0" algn="ctr">
              <a:buNone/>
              <a:defRPr>
                <a:solidFill>
                  <a:schemeClr val="tx1">
                    <a:tint val="75000"/>
                  </a:schemeClr>
                </a:solidFill>
              </a:defRPr>
            </a:lvl1pPr>
            <a:lvl2pPr marL="940380" indent="0" algn="ctr">
              <a:buNone/>
              <a:defRPr>
                <a:solidFill>
                  <a:schemeClr val="tx1">
                    <a:tint val="75000"/>
                  </a:schemeClr>
                </a:solidFill>
              </a:defRPr>
            </a:lvl2pPr>
            <a:lvl3pPr marL="1880759" indent="0" algn="ctr">
              <a:buNone/>
              <a:defRPr>
                <a:solidFill>
                  <a:schemeClr val="tx1">
                    <a:tint val="75000"/>
                  </a:schemeClr>
                </a:solidFill>
              </a:defRPr>
            </a:lvl3pPr>
            <a:lvl4pPr marL="2821139" indent="0" algn="ctr">
              <a:buNone/>
              <a:defRPr>
                <a:solidFill>
                  <a:schemeClr val="tx1">
                    <a:tint val="75000"/>
                  </a:schemeClr>
                </a:solidFill>
              </a:defRPr>
            </a:lvl4pPr>
            <a:lvl5pPr marL="3761517" indent="0" algn="ctr">
              <a:buNone/>
              <a:defRPr>
                <a:solidFill>
                  <a:schemeClr val="tx1">
                    <a:tint val="75000"/>
                  </a:schemeClr>
                </a:solidFill>
              </a:defRPr>
            </a:lvl5pPr>
            <a:lvl6pPr marL="4701897" indent="0" algn="ctr">
              <a:buNone/>
              <a:defRPr>
                <a:solidFill>
                  <a:schemeClr val="tx1">
                    <a:tint val="75000"/>
                  </a:schemeClr>
                </a:solidFill>
              </a:defRPr>
            </a:lvl6pPr>
            <a:lvl7pPr marL="5642278" indent="0" algn="ctr">
              <a:buNone/>
              <a:defRPr>
                <a:solidFill>
                  <a:schemeClr val="tx1">
                    <a:tint val="75000"/>
                  </a:schemeClr>
                </a:solidFill>
              </a:defRPr>
            </a:lvl7pPr>
            <a:lvl8pPr marL="6582656" indent="0" algn="ctr">
              <a:buNone/>
              <a:defRPr>
                <a:solidFill>
                  <a:schemeClr val="tx1">
                    <a:tint val="75000"/>
                  </a:schemeClr>
                </a:solidFill>
              </a:defRPr>
            </a:lvl8pPr>
            <a:lvl9pPr marL="7523036"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10559" y="659134"/>
            <a:ext cx="4937760" cy="14043661"/>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1097283" y="659134"/>
            <a:ext cx="14447520" cy="140436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3" y="10576564"/>
            <a:ext cx="18653760" cy="3268979"/>
          </a:xfrm>
        </p:spPr>
        <p:txBody>
          <a:bodyPr anchor="t"/>
          <a:lstStyle>
            <a:lvl1pPr algn="l">
              <a:defRPr sz="8300" b="1" cap="all"/>
            </a:lvl1pPr>
          </a:lstStyle>
          <a:p>
            <a:r>
              <a:rPr lang="en-US" smtClean="0"/>
              <a:t>Click to edit Master title style</a:t>
            </a:r>
            <a:endParaRPr lang="en-IN"/>
          </a:p>
        </p:txBody>
      </p:sp>
      <p:sp>
        <p:nvSpPr>
          <p:cNvPr id="3" name="Text Placeholder 2"/>
          <p:cNvSpPr>
            <a:spLocks noGrp="1"/>
          </p:cNvSpPr>
          <p:nvPr>
            <p:ph type="body" idx="1"/>
          </p:nvPr>
        </p:nvSpPr>
        <p:spPr>
          <a:xfrm>
            <a:off x="1733553" y="6976114"/>
            <a:ext cx="18653760" cy="3600448"/>
          </a:xfrm>
        </p:spPr>
        <p:txBody>
          <a:bodyPr anchor="b"/>
          <a:lstStyle>
            <a:lvl1pPr marL="0" indent="0">
              <a:buNone/>
              <a:defRPr sz="4100">
                <a:solidFill>
                  <a:schemeClr val="tx1">
                    <a:tint val="75000"/>
                  </a:schemeClr>
                </a:solidFill>
              </a:defRPr>
            </a:lvl1pPr>
            <a:lvl2pPr marL="940380" indent="0">
              <a:buNone/>
              <a:defRPr sz="3800">
                <a:solidFill>
                  <a:schemeClr val="tx1">
                    <a:tint val="75000"/>
                  </a:schemeClr>
                </a:solidFill>
              </a:defRPr>
            </a:lvl2pPr>
            <a:lvl3pPr marL="1880759" indent="0">
              <a:buNone/>
              <a:defRPr sz="3200">
                <a:solidFill>
                  <a:schemeClr val="tx1">
                    <a:tint val="75000"/>
                  </a:schemeClr>
                </a:solidFill>
              </a:defRPr>
            </a:lvl3pPr>
            <a:lvl4pPr marL="2821139" indent="0">
              <a:buNone/>
              <a:defRPr sz="2900">
                <a:solidFill>
                  <a:schemeClr val="tx1">
                    <a:tint val="75000"/>
                  </a:schemeClr>
                </a:solidFill>
              </a:defRPr>
            </a:lvl4pPr>
            <a:lvl5pPr marL="3761517" indent="0">
              <a:buNone/>
              <a:defRPr sz="2900">
                <a:solidFill>
                  <a:schemeClr val="tx1">
                    <a:tint val="75000"/>
                  </a:schemeClr>
                </a:solidFill>
              </a:defRPr>
            </a:lvl5pPr>
            <a:lvl6pPr marL="4701897" indent="0">
              <a:buNone/>
              <a:defRPr sz="2900">
                <a:solidFill>
                  <a:schemeClr val="tx1">
                    <a:tint val="75000"/>
                  </a:schemeClr>
                </a:solidFill>
              </a:defRPr>
            </a:lvl6pPr>
            <a:lvl7pPr marL="5642278" indent="0">
              <a:buNone/>
              <a:defRPr sz="2900">
                <a:solidFill>
                  <a:schemeClr val="tx1">
                    <a:tint val="75000"/>
                  </a:schemeClr>
                </a:solidFill>
              </a:defRPr>
            </a:lvl7pPr>
            <a:lvl8pPr marL="6582656" indent="0">
              <a:buNone/>
              <a:defRPr sz="2900">
                <a:solidFill>
                  <a:schemeClr val="tx1">
                    <a:tint val="75000"/>
                  </a:schemeClr>
                </a:solidFill>
              </a:defRPr>
            </a:lvl8pPr>
            <a:lvl9pPr marL="7523036" indent="0">
              <a:buNone/>
              <a:defRPr sz="2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1097282" y="3840483"/>
            <a:ext cx="9692639" cy="10862311"/>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11155682" y="3840483"/>
            <a:ext cx="9692639" cy="10862311"/>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1097281" y="3684274"/>
            <a:ext cx="9696451" cy="1535429"/>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4" name="Content Placeholder 3"/>
          <p:cNvSpPr>
            <a:spLocks noGrp="1"/>
          </p:cNvSpPr>
          <p:nvPr>
            <p:ph sz="half" idx="2"/>
          </p:nvPr>
        </p:nvSpPr>
        <p:spPr>
          <a:xfrm>
            <a:off x="1097281" y="5219702"/>
            <a:ext cx="9696451" cy="9483090"/>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11148062" y="3684274"/>
            <a:ext cx="9700260" cy="1535429"/>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6" name="Content Placeholder 5"/>
          <p:cNvSpPr>
            <a:spLocks noGrp="1"/>
          </p:cNvSpPr>
          <p:nvPr>
            <p:ph sz="quarter" idx="4"/>
          </p:nvPr>
        </p:nvSpPr>
        <p:spPr>
          <a:xfrm>
            <a:off x="11148062" y="5219702"/>
            <a:ext cx="9700260" cy="9483090"/>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E81C72C-2C1C-4D62-9A57-C8AF510BD2AC}" type="datetimeFigureOut">
              <a:rPr lang="en-US" smtClean="0"/>
              <a:pPr/>
              <a:t>3/1/14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E81C72C-2C1C-4D62-9A57-C8AF510BD2AC}" type="datetimeFigureOut">
              <a:rPr lang="en-US" smtClean="0"/>
              <a:pPr/>
              <a:t>3/1/14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1C72C-2C1C-4D62-9A57-C8AF510BD2AC}" type="datetimeFigureOut">
              <a:rPr lang="en-US" smtClean="0"/>
              <a:pPr/>
              <a:t>3/1/14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1" y="655321"/>
            <a:ext cx="7219952" cy="2788920"/>
          </a:xfrm>
        </p:spPr>
        <p:txBody>
          <a:bodyPr anchor="b"/>
          <a:lstStyle>
            <a:lvl1pPr algn="l">
              <a:defRPr sz="4100" b="1"/>
            </a:lvl1pPr>
          </a:lstStyle>
          <a:p>
            <a:r>
              <a:rPr lang="en-US" smtClean="0"/>
              <a:t>Click to edit Master title style</a:t>
            </a:r>
            <a:endParaRPr lang="en-IN"/>
          </a:p>
        </p:txBody>
      </p:sp>
      <p:sp>
        <p:nvSpPr>
          <p:cNvPr id="3" name="Content Placeholder 2"/>
          <p:cNvSpPr>
            <a:spLocks noGrp="1"/>
          </p:cNvSpPr>
          <p:nvPr>
            <p:ph idx="1"/>
          </p:nvPr>
        </p:nvSpPr>
        <p:spPr>
          <a:xfrm>
            <a:off x="8580121" y="655324"/>
            <a:ext cx="12268199" cy="14047471"/>
          </a:xfrm>
        </p:spPr>
        <p:txBody>
          <a:bodyPr/>
          <a:lstStyle>
            <a:lvl1pPr>
              <a:defRPr sz="6500"/>
            </a:lvl1pPr>
            <a:lvl2pPr>
              <a:defRPr sz="5800"/>
            </a:lvl2pPr>
            <a:lvl3pPr>
              <a:defRPr sz="49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1097281" y="3444243"/>
            <a:ext cx="7219952" cy="11258551"/>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1491" y="11521439"/>
            <a:ext cx="13167360" cy="1360172"/>
          </a:xfrm>
        </p:spPr>
        <p:txBody>
          <a:bodyPr anchor="b"/>
          <a:lstStyle>
            <a:lvl1pPr algn="l">
              <a:defRPr sz="4100" b="1"/>
            </a:lvl1pPr>
          </a:lstStyle>
          <a:p>
            <a:r>
              <a:rPr lang="en-US" smtClean="0"/>
              <a:t>Click to edit Master title style</a:t>
            </a:r>
            <a:endParaRPr lang="en-IN"/>
          </a:p>
        </p:txBody>
      </p:sp>
      <p:sp>
        <p:nvSpPr>
          <p:cNvPr id="3" name="Picture Placeholder 2"/>
          <p:cNvSpPr>
            <a:spLocks noGrp="1"/>
          </p:cNvSpPr>
          <p:nvPr>
            <p:ph type="pic" idx="1"/>
          </p:nvPr>
        </p:nvSpPr>
        <p:spPr>
          <a:xfrm>
            <a:off x="4301491" y="1470661"/>
            <a:ext cx="13167360" cy="9875520"/>
          </a:xfrm>
        </p:spPr>
        <p:txBody>
          <a:bodyPr/>
          <a:lstStyle>
            <a:lvl1pPr marL="0" indent="0">
              <a:buNone/>
              <a:defRPr sz="6500"/>
            </a:lvl1pPr>
            <a:lvl2pPr marL="940380" indent="0">
              <a:buNone/>
              <a:defRPr sz="5800"/>
            </a:lvl2pPr>
            <a:lvl3pPr marL="1880759" indent="0">
              <a:buNone/>
              <a:defRPr sz="4900"/>
            </a:lvl3pPr>
            <a:lvl4pPr marL="2821139" indent="0">
              <a:buNone/>
              <a:defRPr sz="4100"/>
            </a:lvl4pPr>
            <a:lvl5pPr marL="3761517" indent="0">
              <a:buNone/>
              <a:defRPr sz="4100"/>
            </a:lvl5pPr>
            <a:lvl6pPr marL="4701897" indent="0">
              <a:buNone/>
              <a:defRPr sz="4100"/>
            </a:lvl6pPr>
            <a:lvl7pPr marL="5642278" indent="0">
              <a:buNone/>
              <a:defRPr sz="4100"/>
            </a:lvl7pPr>
            <a:lvl8pPr marL="6582656" indent="0">
              <a:buNone/>
              <a:defRPr sz="4100"/>
            </a:lvl8pPr>
            <a:lvl9pPr marL="7523036" indent="0">
              <a:buNone/>
              <a:defRPr sz="4100"/>
            </a:lvl9pPr>
          </a:lstStyle>
          <a:p>
            <a:endParaRPr lang="en-IN"/>
          </a:p>
        </p:txBody>
      </p:sp>
      <p:sp>
        <p:nvSpPr>
          <p:cNvPr id="4" name="Text Placeholder 3"/>
          <p:cNvSpPr>
            <a:spLocks noGrp="1"/>
          </p:cNvSpPr>
          <p:nvPr>
            <p:ph type="body" sz="half" idx="2"/>
          </p:nvPr>
        </p:nvSpPr>
        <p:spPr>
          <a:xfrm>
            <a:off x="4301491" y="12881612"/>
            <a:ext cx="13167360" cy="1931668"/>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97281" y="659130"/>
            <a:ext cx="19751040" cy="2743200"/>
          </a:xfrm>
          <a:prstGeom prst="rect">
            <a:avLst/>
          </a:prstGeom>
        </p:spPr>
        <p:txBody>
          <a:bodyPr vert="horz" lIns="188075" tIns="94038" rIns="188075" bIns="94038"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1097281" y="3840483"/>
            <a:ext cx="19751040" cy="10862311"/>
          </a:xfrm>
          <a:prstGeom prst="rect">
            <a:avLst/>
          </a:prstGeom>
        </p:spPr>
        <p:txBody>
          <a:bodyPr vert="horz" lIns="188075" tIns="94038" rIns="188075" bIns="9403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1097282" y="15255242"/>
            <a:ext cx="5120639" cy="876301"/>
          </a:xfrm>
          <a:prstGeom prst="rect">
            <a:avLst/>
          </a:prstGeom>
        </p:spPr>
        <p:txBody>
          <a:bodyPr vert="horz" lIns="188075" tIns="94038" rIns="188075" bIns="94038" rtlCol="0" anchor="ctr"/>
          <a:lstStyle>
            <a:lvl1pPr algn="l">
              <a:defRPr sz="2500">
                <a:solidFill>
                  <a:schemeClr val="tx1">
                    <a:tint val="75000"/>
                  </a:schemeClr>
                </a:solidFill>
              </a:defRPr>
            </a:lvl1pPr>
          </a:lstStyle>
          <a:p>
            <a:fld id="{0E81C72C-2C1C-4D62-9A57-C8AF510BD2AC}" type="datetimeFigureOut">
              <a:rPr lang="en-US" smtClean="0"/>
              <a:pPr/>
              <a:t>3/1/14</a:t>
            </a:fld>
            <a:endParaRPr lang="en-IN"/>
          </a:p>
        </p:txBody>
      </p:sp>
      <p:sp>
        <p:nvSpPr>
          <p:cNvPr id="5" name="Footer Placeholder 4"/>
          <p:cNvSpPr>
            <a:spLocks noGrp="1"/>
          </p:cNvSpPr>
          <p:nvPr>
            <p:ph type="ftr" sz="quarter" idx="3"/>
          </p:nvPr>
        </p:nvSpPr>
        <p:spPr>
          <a:xfrm>
            <a:off x="7498081" y="15255242"/>
            <a:ext cx="6949440" cy="876301"/>
          </a:xfrm>
          <a:prstGeom prst="rect">
            <a:avLst/>
          </a:prstGeom>
        </p:spPr>
        <p:txBody>
          <a:bodyPr vert="horz" lIns="188075" tIns="94038" rIns="188075" bIns="94038" rtlCol="0" anchor="ctr"/>
          <a:lstStyle>
            <a:lvl1pPr algn="ctr">
              <a:defRPr sz="25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5727681" y="15255242"/>
            <a:ext cx="5120639" cy="876301"/>
          </a:xfrm>
          <a:prstGeom prst="rect">
            <a:avLst/>
          </a:prstGeom>
        </p:spPr>
        <p:txBody>
          <a:bodyPr vert="horz" lIns="188075" tIns="94038" rIns="188075" bIns="94038" rtlCol="0" anchor="ctr"/>
          <a:lstStyle>
            <a:lvl1pPr algn="r">
              <a:defRPr sz="2500">
                <a:solidFill>
                  <a:schemeClr val="tx1">
                    <a:tint val="75000"/>
                  </a:schemeClr>
                </a:solidFill>
              </a:defRPr>
            </a:lvl1pPr>
          </a:lstStyle>
          <a:p>
            <a:fld id="{DB035FB5-62A8-4E0E-97B1-0E398AE15B4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0759" rtl="0" eaLnBrk="1" latinLnBrk="0" hangingPunct="1">
        <a:spcBef>
          <a:spcPct val="0"/>
        </a:spcBef>
        <a:buNone/>
        <a:defRPr sz="9000" kern="1200">
          <a:solidFill>
            <a:schemeClr val="tx1"/>
          </a:solidFill>
          <a:latin typeface="+mj-lt"/>
          <a:ea typeface="+mj-ea"/>
          <a:cs typeface="+mj-cs"/>
        </a:defRPr>
      </a:lvl1pPr>
    </p:titleStyle>
    <p:bodyStyle>
      <a:lvl1pPr marL="705284" indent="-705284" algn="l" defTabSz="1880759" rtl="0" eaLnBrk="1" latinLnBrk="0" hangingPunct="1">
        <a:spcBef>
          <a:spcPct val="20000"/>
        </a:spcBef>
        <a:buFont typeface="Arial" pitchFamily="34" charset="0"/>
        <a:buChar char="•"/>
        <a:defRPr sz="6500" kern="1200">
          <a:solidFill>
            <a:schemeClr val="tx1"/>
          </a:solidFill>
          <a:latin typeface="+mn-lt"/>
          <a:ea typeface="+mn-ea"/>
          <a:cs typeface="+mn-cs"/>
        </a:defRPr>
      </a:lvl1pPr>
      <a:lvl2pPr marL="1528116" indent="-587737" algn="l" defTabSz="1880759" rtl="0" eaLnBrk="1" latinLnBrk="0" hangingPunct="1">
        <a:spcBef>
          <a:spcPct val="20000"/>
        </a:spcBef>
        <a:buFont typeface="Arial" pitchFamily="34" charset="0"/>
        <a:buChar char="–"/>
        <a:defRPr sz="5800" kern="1200">
          <a:solidFill>
            <a:schemeClr val="tx1"/>
          </a:solidFill>
          <a:latin typeface="+mn-lt"/>
          <a:ea typeface="+mn-ea"/>
          <a:cs typeface="+mn-cs"/>
        </a:defRPr>
      </a:lvl2pPr>
      <a:lvl3pPr marL="2350949" indent="-470189" algn="l" defTabSz="1880759" rtl="0" eaLnBrk="1" latinLnBrk="0" hangingPunct="1">
        <a:spcBef>
          <a:spcPct val="20000"/>
        </a:spcBef>
        <a:buFont typeface="Arial" pitchFamily="34" charset="0"/>
        <a:buChar char="•"/>
        <a:defRPr sz="4900" kern="1200">
          <a:solidFill>
            <a:schemeClr val="tx1"/>
          </a:solidFill>
          <a:latin typeface="+mn-lt"/>
          <a:ea typeface="+mn-ea"/>
          <a:cs typeface="+mn-cs"/>
        </a:defRPr>
      </a:lvl3pPr>
      <a:lvl4pPr marL="329132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4pPr>
      <a:lvl5pPr marL="423170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5pPr>
      <a:lvl6pPr marL="5172086"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6pPr>
      <a:lvl7pPr marL="611246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7pPr>
      <a:lvl8pPr marL="705284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8pPr>
      <a:lvl9pPr marL="7993225"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9pPr>
    </p:bodyStyle>
    <p:other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v.adobe.com/watch/adobe-for-academics/design-an-eyecatching-conference-poster/" TargetMode="External"/><Relationship Id="rId4" Type="http://schemas.openxmlformats.org/officeDocument/2006/relationships/hyperlink" Target="http://www.americanmanuscripteditors.com/poster/posterprinting.aspx" TargetMode="External"/><Relationship Id="rId5" Type="http://schemas.openxmlformats.org/officeDocument/2006/relationships/hyperlink" Target="http://www.americanmanuscripteditors.com/about_us.aspx" TargetMode="External"/><Relationship Id="rId6" Type="http://schemas.openxmlformats.org/officeDocument/2006/relationships/hyperlink" Target="http://www.americanmanuscripteditors.com/posterediting.aspx" TargetMode="External"/><Relationship Id="rId7" Type="http://schemas.openxmlformats.org/officeDocument/2006/relationships/hyperlink" Target="posters@americanmanuscripteditors.com" TargetMode="External"/><Relationship Id="rId8" Type="http://schemas.openxmlformats.org/officeDocument/2006/relationships/image" Target="../media/image1.png"/><Relationship Id="rId9" Type="http://schemas.openxmlformats.org/officeDocument/2006/relationships/image" Target="../media/image2.jpeg"/><Relationship Id="rId10"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colinpurrington.com/tips/academic/posterdesig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68"/>
          <p:cNvSpPr/>
          <p:nvPr/>
        </p:nvSpPr>
        <p:spPr>
          <a:xfrm>
            <a:off x="0" y="-32657"/>
            <a:ext cx="21945600" cy="2220686"/>
          </a:xfrm>
          <a:prstGeom prst="rect">
            <a:avLst/>
          </a:prstGeom>
          <a:gradFill>
            <a:gsLst>
              <a:gs pos="0">
                <a:schemeClr val="accent1"/>
              </a:gs>
              <a:gs pos="50000">
                <a:schemeClr val="tx2">
                  <a:lumMod val="75000"/>
                </a:schemeClr>
              </a:gs>
              <a:gs pos="100000">
                <a:schemeClr val="tx2">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p:cNvSpPr txBox="1"/>
          <p:nvPr/>
        </p:nvSpPr>
        <p:spPr>
          <a:xfrm>
            <a:off x="6133136" y="587830"/>
            <a:ext cx="9628533" cy="646331"/>
          </a:xfrm>
          <a:prstGeom prst="rect">
            <a:avLst/>
          </a:prstGeom>
          <a:noFill/>
        </p:spPr>
        <p:txBody>
          <a:bodyPr wrap="none" rtlCol="0">
            <a:spAutoFit/>
          </a:bodyPr>
          <a:lstStyle/>
          <a:p>
            <a:pPr algn="ctr"/>
            <a:r>
              <a:rPr lang="en-IN" sz="3600" b="1" dirty="0" smtClean="0">
                <a:solidFill>
                  <a:schemeClr val="bg1"/>
                </a:solidFill>
                <a:latin typeface="Arial Black" pitchFamily="34" charset="0"/>
              </a:rPr>
              <a:t>48” x 36” Template with Instructions </a:t>
            </a:r>
          </a:p>
        </p:txBody>
      </p:sp>
      <p:sp>
        <p:nvSpPr>
          <p:cNvPr id="10" name="Rectangle 9"/>
          <p:cNvSpPr/>
          <p:nvPr/>
        </p:nvSpPr>
        <p:spPr>
          <a:xfrm>
            <a:off x="791634" y="2461496"/>
            <a:ext cx="4652433"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Getting Started</a:t>
            </a:r>
          </a:p>
        </p:txBody>
      </p:sp>
      <p:sp>
        <p:nvSpPr>
          <p:cNvPr id="18" name="TextBox 17"/>
          <p:cNvSpPr txBox="1"/>
          <p:nvPr/>
        </p:nvSpPr>
        <p:spPr>
          <a:xfrm>
            <a:off x="791633" y="3001371"/>
            <a:ext cx="4657344" cy="2427879"/>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1800" dirty="0" smtClean="0">
                <a:solidFill>
                  <a:schemeClr val="tx2">
                    <a:lumMod val="75000"/>
                  </a:schemeClr>
                </a:solidFill>
              </a:rPr>
              <a:t>This is a template to provide you with the basic structure for a poster presentation. The content includes instructions and tips on how to create your own poster in PowerPoint, and how to use our services for printing and editing. You can use this document to create your poster by entering your own content and modifying it using these steps.</a:t>
            </a:r>
          </a:p>
        </p:txBody>
      </p:sp>
      <p:sp>
        <p:nvSpPr>
          <p:cNvPr id="27" name="Rectangle 26"/>
          <p:cNvSpPr/>
          <p:nvPr/>
        </p:nvSpPr>
        <p:spPr>
          <a:xfrm>
            <a:off x="791634" y="5611923"/>
            <a:ext cx="4652433"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About Our Service</a:t>
            </a:r>
          </a:p>
        </p:txBody>
      </p:sp>
      <p:sp>
        <p:nvSpPr>
          <p:cNvPr id="28" name="TextBox 27"/>
          <p:cNvSpPr txBox="1"/>
          <p:nvPr/>
        </p:nvSpPr>
        <p:spPr>
          <a:xfrm>
            <a:off x="791633" y="6151798"/>
            <a:ext cx="4657344" cy="3023850"/>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1800" dirty="0" smtClean="0">
                <a:solidFill>
                  <a:schemeClr val="tx2">
                    <a:lumMod val="75000"/>
                  </a:schemeClr>
                </a:solidFill>
              </a:rPr>
              <a:t>As a service to the advanced academic community, we are offering free printing for poster presentations!  Our service can save you money by eliminating the need to use expensive print shops.</a:t>
            </a:r>
          </a:p>
          <a:p>
            <a:pPr marL="217488" indent="-217488">
              <a:spcBef>
                <a:spcPts val="300"/>
              </a:spcBef>
              <a:buClr>
                <a:schemeClr val="tx2">
                  <a:lumMod val="75000"/>
                </a:schemeClr>
              </a:buClr>
              <a:buFont typeface="Symbol" pitchFamily="18" charset="2"/>
              <a:buChar char="·"/>
            </a:pPr>
            <a:r>
              <a:rPr lang="en-IN" sz="1800" dirty="0" smtClean="0">
                <a:solidFill>
                  <a:schemeClr val="tx2">
                    <a:lumMod val="75000"/>
                  </a:schemeClr>
                </a:solidFill>
              </a:rPr>
              <a:t>We know that your poster needs to be crafted to the highest standards possible to best reflect your hard work. We only use the highest quality HP large format printers, HP ink, and genuine HP semi-gloss paper.</a:t>
            </a:r>
          </a:p>
        </p:txBody>
      </p:sp>
      <p:sp>
        <p:nvSpPr>
          <p:cNvPr id="30" name="Rectangle 29"/>
          <p:cNvSpPr/>
          <p:nvPr/>
        </p:nvSpPr>
        <p:spPr>
          <a:xfrm>
            <a:off x="791634" y="9358322"/>
            <a:ext cx="4652433"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Sizing</a:t>
            </a:r>
          </a:p>
        </p:txBody>
      </p:sp>
      <p:sp>
        <p:nvSpPr>
          <p:cNvPr id="31" name="TextBox 30"/>
          <p:cNvSpPr txBox="1"/>
          <p:nvPr/>
        </p:nvSpPr>
        <p:spPr>
          <a:xfrm>
            <a:off x="791633" y="9898197"/>
            <a:ext cx="4657344" cy="3339098"/>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1800" dirty="0" smtClean="0">
                <a:solidFill>
                  <a:schemeClr val="tx2">
                    <a:lumMod val="75000"/>
                  </a:schemeClr>
                </a:solidFill>
              </a:rPr>
              <a:t>PowerPoint limits the maximum page size, so we’ve set each template to half the size of what it will be printed at.  This template is set at 36” x 18” but we will print it to be 72” x 36”. </a:t>
            </a:r>
          </a:p>
          <a:p>
            <a:pPr marL="217488" indent="-217488">
              <a:spcBef>
                <a:spcPts val="300"/>
              </a:spcBef>
              <a:buClr>
                <a:schemeClr val="tx2">
                  <a:lumMod val="75000"/>
                </a:schemeClr>
              </a:buClr>
              <a:buFont typeface="Symbol" pitchFamily="18" charset="2"/>
              <a:buChar char="·"/>
            </a:pPr>
            <a:r>
              <a:rPr lang="en-IN" sz="1800" dirty="0" smtClean="0">
                <a:solidFill>
                  <a:schemeClr val="tx2">
                    <a:lumMod val="75000"/>
                  </a:schemeClr>
                </a:solidFill>
              </a:rPr>
              <a:t>Our size options are listed in the following table:</a:t>
            </a:r>
          </a:p>
          <a:p>
            <a:pPr marL="217488" indent="-217488">
              <a:spcBef>
                <a:spcPts val="300"/>
              </a:spcBef>
              <a:buClr>
                <a:schemeClr val="tx2">
                  <a:lumMod val="75000"/>
                </a:schemeClr>
              </a:buClr>
              <a:buFont typeface="Symbol" pitchFamily="18" charset="2"/>
              <a:buChar char="·"/>
            </a:pPr>
            <a:endParaRPr lang="en-IN" sz="1800" dirty="0" smtClean="0">
              <a:solidFill>
                <a:schemeClr val="tx2">
                  <a:lumMod val="75000"/>
                </a:schemeClr>
              </a:solidFill>
            </a:endParaRPr>
          </a:p>
        </p:txBody>
      </p:sp>
      <p:sp>
        <p:nvSpPr>
          <p:cNvPr id="33" name="Rectangle 32"/>
          <p:cNvSpPr/>
          <p:nvPr/>
        </p:nvSpPr>
        <p:spPr>
          <a:xfrm>
            <a:off x="6031292" y="2461496"/>
            <a:ext cx="4652433"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Text Tips</a:t>
            </a:r>
          </a:p>
        </p:txBody>
      </p:sp>
      <p:sp>
        <p:nvSpPr>
          <p:cNvPr id="34" name="TextBox 33"/>
          <p:cNvSpPr txBox="1"/>
          <p:nvPr/>
        </p:nvSpPr>
        <p:spPr>
          <a:xfrm>
            <a:off x="6031291" y="3001371"/>
            <a:ext cx="4512884" cy="6534516"/>
          </a:xfrm>
          <a:prstGeom prst="rect">
            <a:avLst/>
          </a:prstGeom>
          <a:noFill/>
        </p:spPr>
        <p:txBody>
          <a:bodyPr wrap="square" tIns="91440" bIns="91440" rtlCol="0">
            <a:noAutofit/>
          </a:bodyPr>
          <a:lstStyle/>
          <a:p>
            <a:pPr marL="217488" indent="-217488">
              <a:spcBef>
                <a:spcPts val="600"/>
              </a:spcBef>
              <a:buClr>
                <a:schemeClr val="tx2">
                  <a:lumMod val="75000"/>
                </a:schemeClr>
              </a:buClr>
              <a:buFont typeface="Symbol" pitchFamily="18" charset="2"/>
              <a:buChar char="·"/>
            </a:pPr>
            <a:r>
              <a:rPr lang="en-IN" sz="1800" dirty="0" smtClean="0">
                <a:solidFill>
                  <a:schemeClr val="tx2">
                    <a:lumMod val="75000"/>
                  </a:schemeClr>
                </a:solidFill>
              </a:rPr>
              <a:t>Choose one family of fonts for your poster. Make sure any text that is pasted into the document is changed to the font you choose to use. (In this sample, Arial Narrow is used for the content, and Arial Black is used for the titles.) For legibility, sans serif fonts are better than serif fonts.</a:t>
            </a:r>
          </a:p>
          <a:p>
            <a:pPr marL="217488" indent="-217488">
              <a:spcBef>
                <a:spcPts val="600"/>
              </a:spcBef>
              <a:buClr>
                <a:schemeClr val="tx2">
                  <a:lumMod val="75000"/>
                </a:schemeClr>
              </a:buClr>
              <a:buFont typeface="Symbol" pitchFamily="18" charset="2"/>
              <a:buChar char="·"/>
            </a:pPr>
            <a:r>
              <a:rPr lang="en-IN" sz="1800" dirty="0" smtClean="0">
                <a:solidFill>
                  <a:schemeClr val="tx2">
                    <a:lumMod val="75000"/>
                  </a:schemeClr>
                </a:solidFill>
              </a:rPr>
              <a:t>Maintain a consistent font size for the main content. (In this sample, size 24 is used.) Size 24 or larger is recommended.</a:t>
            </a:r>
          </a:p>
          <a:p>
            <a:pPr marL="217488" indent="-217488">
              <a:spcBef>
                <a:spcPts val="600"/>
              </a:spcBef>
              <a:buClr>
                <a:schemeClr val="tx2">
                  <a:lumMod val="75000"/>
                </a:schemeClr>
              </a:buClr>
              <a:buFont typeface="Symbol" pitchFamily="18" charset="2"/>
              <a:buChar char="·"/>
            </a:pPr>
            <a:r>
              <a:rPr lang="en-IN" sz="1800" dirty="0" smtClean="0">
                <a:solidFill>
                  <a:schemeClr val="tx2">
                    <a:lumMod val="75000"/>
                  </a:schemeClr>
                </a:solidFill>
              </a:rPr>
              <a:t>Maintain a consistent font size for the subtitles. (In this sample, size 36 is used.)</a:t>
            </a:r>
          </a:p>
          <a:p>
            <a:pPr marL="217488" indent="-217488">
              <a:spcBef>
                <a:spcPts val="600"/>
              </a:spcBef>
              <a:buClr>
                <a:schemeClr val="tx2">
                  <a:lumMod val="75000"/>
                </a:schemeClr>
              </a:buClr>
              <a:buFont typeface="Symbol" pitchFamily="18" charset="2"/>
              <a:buChar char="·"/>
            </a:pPr>
            <a:r>
              <a:rPr lang="en-IN" sz="1800" dirty="0" smtClean="0">
                <a:solidFill>
                  <a:schemeClr val="tx2">
                    <a:lumMod val="75000"/>
                  </a:schemeClr>
                </a:solidFill>
              </a:rPr>
              <a:t>Maintain a consistent paragraph alignment. (In this sample, left alignment is used.)</a:t>
            </a:r>
          </a:p>
          <a:p>
            <a:pPr marL="217488" indent="-217488">
              <a:spcBef>
                <a:spcPts val="600"/>
              </a:spcBef>
              <a:buClr>
                <a:schemeClr val="tx2">
                  <a:lumMod val="75000"/>
                </a:schemeClr>
              </a:buClr>
              <a:buFont typeface="Symbol" pitchFamily="18" charset="2"/>
              <a:buChar char="·"/>
            </a:pPr>
            <a:r>
              <a:rPr lang="en-IN" sz="1800" dirty="0" smtClean="0">
                <a:solidFill>
                  <a:schemeClr val="tx2">
                    <a:lumMod val="75000"/>
                  </a:schemeClr>
                </a:solidFill>
              </a:rPr>
              <a:t>All text in this template is in modifiable text boxes. For more information on how to use text boxes, search for “text box” in the “Help” tab, on the right of the Ribbons tab.</a:t>
            </a:r>
          </a:p>
          <a:p>
            <a:pPr marL="217488" indent="-217488">
              <a:spcBef>
                <a:spcPts val="600"/>
              </a:spcBef>
              <a:buClr>
                <a:schemeClr val="tx2">
                  <a:lumMod val="75000"/>
                </a:schemeClr>
              </a:buClr>
              <a:buFont typeface="Symbol" pitchFamily="18" charset="2"/>
              <a:buChar char="·"/>
            </a:pPr>
            <a:r>
              <a:rPr lang="en-IN" sz="1800" dirty="0" smtClean="0">
                <a:solidFill>
                  <a:schemeClr val="tx2">
                    <a:lumMod val="75000"/>
                  </a:schemeClr>
                </a:solidFill>
              </a:rPr>
              <a:t>For dark backgrounds, use light text. For light backgrounds, use dark text.</a:t>
            </a:r>
          </a:p>
        </p:txBody>
      </p:sp>
      <p:sp>
        <p:nvSpPr>
          <p:cNvPr id="39" name="Rectangle 38"/>
          <p:cNvSpPr/>
          <p:nvPr/>
        </p:nvSpPr>
        <p:spPr>
          <a:xfrm>
            <a:off x="6031292" y="9358322"/>
            <a:ext cx="4652433"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Adding Graphics &amp; Charts</a:t>
            </a:r>
          </a:p>
        </p:txBody>
      </p:sp>
      <p:sp>
        <p:nvSpPr>
          <p:cNvPr id="40" name="TextBox 39"/>
          <p:cNvSpPr txBox="1"/>
          <p:nvPr/>
        </p:nvSpPr>
        <p:spPr>
          <a:xfrm>
            <a:off x="6031291" y="9898197"/>
            <a:ext cx="4418995" cy="3339098"/>
          </a:xfrm>
          <a:prstGeom prst="rect">
            <a:avLst/>
          </a:prstGeom>
          <a:noFill/>
        </p:spPr>
        <p:txBody>
          <a:bodyPr wrap="square" tIns="91440" bIns="91440" rtlCol="0">
            <a:noAutofit/>
          </a:bodyPr>
          <a:lstStyle/>
          <a:p>
            <a:pPr marL="217488" indent="-217488">
              <a:spcBef>
                <a:spcPts val="600"/>
              </a:spcBef>
              <a:buClr>
                <a:schemeClr val="tx2">
                  <a:lumMod val="75000"/>
                </a:schemeClr>
              </a:buClr>
              <a:buFont typeface="Symbol" pitchFamily="18" charset="2"/>
              <a:buChar char="·"/>
            </a:pPr>
            <a:r>
              <a:rPr lang="en-IN" sz="1800" dirty="0" smtClean="0">
                <a:solidFill>
                  <a:schemeClr val="tx2">
                    <a:lumMod val="75000"/>
                  </a:schemeClr>
                </a:solidFill>
              </a:rPr>
              <a:t>When adding graphics, it’s important to use high resolution images. Insert</a:t>
            </a:r>
            <a:br>
              <a:rPr lang="en-IN" sz="1800" dirty="0" smtClean="0">
                <a:solidFill>
                  <a:schemeClr val="tx2">
                    <a:lumMod val="75000"/>
                  </a:schemeClr>
                </a:solidFill>
              </a:rPr>
            </a:br>
            <a:r>
              <a:rPr lang="en-IN" sz="1800" dirty="0" smtClean="0">
                <a:solidFill>
                  <a:schemeClr val="tx2">
                    <a:lumMod val="75000"/>
                  </a:schemeClr>
                </a:solidFill>
              </a:rPr>
              <a:t>graphics by selecting “Insert” and then “Photo/Picture from File” rather than copying and pasting. Always view the poster at 100% before sending it to be printed, checking for any </a:t>
            </a:r>
            <a:r>
              <a:rPr lang="en-IN" sz="1800" dirty="0" err="1" smtClean="0">
                <a:solidFill>
                  <a:schemeClr val="tx2">
                    <a:lumMod val="75000"/>
                  </a:schemeClr>
                </a:solidFill>
              </a:rPr>
              <a:t>pixelated</a:t>
            </a:r>
            <a:r>
              <a:rPr lang="en-IN" sz="1800" dirty="0" smtClean="0">
                <a:solidFill>
                  <a:schemeClr val="tx2">
                    <a:lumMod val="75000"/>
                  </a:schemeClr>
                </a:solidFill>
              </a:rPr>
              <a:t> graphics that need to be improved.</a:t>
            </a:r>
          </a:p>
          <a:p>
            <a:pPr marL="217488" indent="-217488">
              <a:spcBef>
                <a:spcPts val="600"/>
              </a:spcBef>
              <a:buClr>
                <a:schemeClr val="tx2">
                  <a:lumMod val="75000"/>
                </a:schemeClr>
              </a:buClr>
              <a:buFont typeface="Symbol" pitchFamily="18" charset="2"/>
              <a:buChar char="·"/>
            </a:pPr>
            <a:r>
              <a:rPr lang="en-IN" sz="1800" dirty="0" smtClean="0">
                <a:solidFill>
                  <a:schemeClr val="tx2">
                    <a:lumMod val="75000"/>
                  </a:schemeClr>
                </a:solidFill>
              </a:rPr>
              <a:t>Charts and graphs can easily be copied and pasted from a Word or Excel document into the PowerPoint poster. While the chart or graph is selected in the original document, go to the “Edit” tab and then “Copy.” Return to your PowerPoint document and go to the “Edit” tab and click “Paste.” Click on the corner and drag to scale the item.  Hold down the shift key during the process to keep the item proportional. </a:t>
            </a:r>
          </a:p>
        </p:txBody>
      </p:sp>
      <p:sp>
        <p:nvSpPr>
          <p:cNvPr id="42" name="Rectangle 41"/>
          <p:cNvSpPr/>
          <p:nvPr/>
        </p:nvSpPr>
        <p:spPr>
          <a:xfrm>
            <a:off x="11270949" y="2461496"/>
            <a:ext cx="4652433"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Colors</a:t>
            </a:r>
          </a:p>
        </p:txBody>
      </p:sp>
      <p:sp>
        <p:nvSpPr>
          <p:cNvPr id="43" name="TextBox 42"/>
          <p:cNvSpPr txBox="1"/>
          <p:nvPr/>
        </p:nvSpPr>
        <p:spPr>
          <a:xfrm>
            <a:off x="11270948" y="3001371"/>
            <a:ext cx="4657344" cy="1060362"/>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1800" dirty="0" smtClean="0">
                <a:solidFill>
                  <a:schemeClr val="tx2">
                    <a:lumMod val="75000"/>
                  </a:schemeClr>
                </a:solidFill>
              </a:rPr>
              <a:t>We recommend limiting your poster to 2-3 different </a:t>
            </a:r>
            <a:r>
              <a:rPr lang="en-IN" sz="1800" dirty="0" err="1" smtClean="0">
                <a:solidFill>
                  <a:schemeClr val="tx2">
                    <a:lumMod val="75000"/>
                  </a:schemeClr>
                </a:solidFill>
              </a:rPr>
              <a:t>colors</a:t>
            </a:r>
            <a:r>
              <a:rPr lang="en-IN" sz="1800" dirty="0" smtClean="0">
                <a:solidFill>
                  <a:schemeClr val="tx2">
                    <a:lumMod val="75000"/>
                  </a:schemeClr>
                </a:solidFill>
              </a:rPr>
              <a:t> and avoiding the use of </a:t>
            </a:r>
            <a:r>
              <a:rPr lang="en-IN" sz="1800" dirty="0" err="1" smtClean="0">
                <a:solidFill>
                  <a:schemeClr val="tx2">
                    <a:lumMod val="75000"/>
                  </a:schemeClr>
                </a:solidFill>
              </a:rPr>
              <a:t>colors</a:t>
            </a:r>
            <a:r>
              <a:rPr lang="en-IN" sz="1800" dirty="0" smtClean="0">
                <a:solidFill>
                  <a:schemeClr val="tx2">
                    <a:lumMod val="75000"/>
                  </a:schemeClr>
                </a:solidFill>
              </a:rPr>
              <a:t> that are too bright.</a:t>
            </a:r>
          </a:p>
        </p:txBody>
      </p:sp>
      <p:sp>
        <p:nvSpPr>
          <p:cNvPr id="45" name="Rectangle 44"/>
          <p:cNvSpPr/>
          <p:nvPr/>
        </p:nvSpPr>
        <p:spPr>
          <a:xfrm>
            <a:off x="11270949" y="4167632"/>
            <a:ext cx="4652433"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Converting to PDF</a:t>
            </a:r>
          </a:p>
        </p:txBody>
      </p:sp>
      <p:sp>
        <p:nvSpPr>
          <p:cNvPr id="46" name="TextBox 45"/>
          <p:cNvSpPr txBox="1"/>
          <p:nvPr/>
        </p:nvSpPr>
        <p:spPr>
          <a:xfrm>
            <a:off x="11270948" y="4707506"/>
            <a:ext cx="4654296" cy="4440367"/>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US" sz="1800" dirty="0" smtClean="0">
                <a:solidFill>
                  <a:schemeClr val="tx2">
                    <a:lumMod val="75000"/>
                  </a:schemeClr>
                </a:solidFill>
              </a:rPr>
              <a:t>Please note that </a:t>
            </a:r>
            <a:r>
              <a:rPr lang="en-US" sz="1800" u="sng" dirty="0" smtClean="0">
                <a:solidFill>
                  <a:schemeClr val="tx2">
                    <a:lumMod val="75000"/>
                  </a:schemeClr>
                </a:solidFill>
              </a:rPr>
              <a:t>we only accept PDF files</a:t>
            </a:r>
            <a:r>
              <a:rPr lang="en-US" sz="1800" dirty="0" smtClean="0">
                <a:solidFill>
                  <a:schemeClr val="tx2">
                    <a:lumMod val="75000"/>
                  </a:schemeClr>
                </a:solidFill>
              </a:rPr>
              <a:t>. This is because PowerPoint documents don’t always render the content correctly for printing. Converting your file to a PDF before you send it to us ensures that the print version is an exact match to your file. </a:t>
            </a:r>
          </a:p>
          <a:p>
            <a:pPr marL="217488" indent="-217488">
              <a:spcBef>
                <a:spcPts val="300"/>
              </a:spcBef>
              <a:spcAft>
                <a:spcPts val="300"/>
              </a:spcAft>
              <a:buClr>
                <a:schemeClr val="tx2">
                  <a:lumMod val="75000"/>
                </a:schemeClr>
              </a:buClr>
              <a:buFont typeface="Symbol" pitchFamily="18" charset="2"/>
              <a:buChar char="·"/>
            </a:pPr>
            <a:r>
              <a:rPr lang="en-US" sz="1800" dirty="0" smtClean="0">
                <a:solidFill>
                  <a:schemeClr val="tx2">
                    <a:lumMod val="75000"/>
                  </a:schemeClr>
                </a:solidFill>
              </a:rPr>
              <a:t>The following link is helpful for learning how to convert your document to PDF: </a:t>
            </a:r>
            <a:r>
              <a:rPr lang="en-US" sz="1800" u="sng" dirty="0" smtClean="0">
                <a:solidFill>
                  <a:schemeClr val="tx2">
                    <a:lumMod val="75000"/>
                  </a:schemeClr>
                </a:solidFill>
              </a:rPr>
              <a:t>http://www.wikihow.com/Convert-Powerpoint-to-PDF</a:t>
            </a:r>
          </a:p>
          <a:p>
            <a:pPr marL="217488" indent="-217488">
              <a:spcBef>
                <a:spcPts val="300"/>
              </a:spcBef>
              <a:spcAft>
                <a:spcPts val="300"/>
              </a:spcAft>
              <a:buClr>
                <a:schemeClr val="tx2">
                  <a:lumMod val="75000"/>
                </a:schemeClr>
              </a:buClr>
              <a:buFont typeface="Symbol" pitchFamily="18" charset="2"/>
              <a:buChar char="·"/>
            </a:pPr>
            <a:r>
              <a:rPr lang="en-US" sz="1800" dirty="0" smtClean="0">
                <a:solidFill>
                  <a:schemeClr val="tx2">
                    <a:lumMod val="75000"/>
                  </a:schemeClr>
                </a:solidFill>
              </a:rPr>
              <a:t>Please carefully proofread your document (we recommend having someone other than yourself also do a proofread) to make sure everything looks good before sending it to us to print.</a:t>
            </a:r>
          </a:p>
        </p:txBody>
      </p:sp>
      <p:sp>
        <p:nvSpPr>
          <p:cNvPr id="48" name="Rectangle 47"/>
          <p:cNvSpPr/>
          <p:nvPr/>
        </p:nvSpPr>
        <p:spPr>
          <a:xfrm>
            <a:off x="11270949" y="9253772"/>
            <a:ext cx="4652433"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Shipping and Handling</a:t>
            </a:r>
          </a:p>
        </p:txBody>
      </p:sp>
      <p:sp>
        <p:nvSpPr>
          <p:cNvPr id="49" name="TextBox 48"/>
          <p:cNvSpPr txBox="1"/>
          <p:nvPr/>
        </p:nvSpPr>
        <p:spPr>
          <a:xfrm>
            <a:off x="11270948" y="9793649"/>
            <a:ext cx="4657344" cy="3212966"/>
          </a:xfrm>
          <a:prstGeom prst="rect">
            <a:avLst/>
          </a:prstGeom>
          <a:noFill/>
        </p:spPr>
        <p:txBody>
          <a:bodyPr wrap="square" tIns="91440" rIns="18288"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1800" dirty="0" smtClean="0">
                <a:solidFill>
                  <a:schemeClr val="tx2">
                    <a:lumMod val="75000"/>
                  </a:schemeClr>
                </a:solidFill>
              </a:rPr>
              <a:t>All orders received before 8:00AM Pacific Time are shipped the same day. Orders received after 8:00AM are shipped the next day. All orders received over the weekend will be shipped on Monday.</a:t>
            </a:r>
          </a:p>
          <a:p>
            <a:pPr marL="217488" indent="-217488">
              <a:spcBef>
                <a:spcPts val="300"/>
              </a:spcBef>
              <a:spcAft>
                <a:spcPts val="300"/>
              </a:spcAft>
              <a:buClr>
                <a:schemeClr val="tx2">
                  <a:lumMod val="75000"/>
                </a:schemeClr>
              </a:buClr>
              <a:buFont typeface="Symbol" pitchFamily="18" charset="2"/>
              <a:buChar char="·"/>
            </a:pPr>
            <a:r>
              <a:rPr lang="en-IN" sz="1800" dirty="0" smtClean="0">
                <a:solidFill>
                  <a:schemeClr val="tx2">
                    <a:lumMod val="75000"/>
                  </a:schemeClr>
                </a:solidFill>
              </a:rPr>
              <a:t>$14.99 shipping and handling fee for Standard USPS Parcel Delivery (allow 3 – 7 days).</a:t>
            </a:r>
          </a:p>
          <a:p>
            <a:pPr marL="217488" indent="-217488">
              <a:spcBef>
                <a:spcPts val="300"/>
              </a:spcBef>
              <a:spcAft>
                <a:spcPts val="300"/>
              </a:spcAft>
              <a:buClr>
                <a:schemeClr val="tx2">
                  <a:lumMod val="75000"/>
                </a:schemeClr>
              </a:buClr>
              <a:buFont typeface="Symbol" pitchFamily="18" charset="2"/>
              <a:buChar char="·"/>
            </a:pPr>
            <a:r>
              <a:rPr lang="en-IN" sz="1800" dirty="0" smtClean="0">
                <a:solidFill>
                  <a:schemeClr val="tx2">
                    <a:lumMod val="75000"/>
                  </a:schemeClr>
                </a:solidFill>
              </a:rPr>
              <a:t>$24.99 shipping and handling fee for USPS 2-Day Priority.</a:t>
            </a:r>
          </a:p>
          <a:p>
            <a:pPr marL="217488" indent="-217488">
              <a:spcBef>
                <a:spcPts val="300"/>
              </a:spcBef>
              <a:spcAft>
                <a:spcPts val="300"/>
              </a:spcAft>
              <a:buClr>
                <a:schemeClr val="tx2">
                  <a:lumMod val="75000"/>
                </a:schemeClr>
              </a:buClr>
              <a:buFont typeface="Symbol" pitchFamily="18" charset="2"/>
              <a:buChar char="·"/>
            </a:pPr>
            <a:r>
              <a:rPr lang="en-IN" sz="1800" dirty="0" smtClean="0">
                <a:solidFill>
                  <a:schemeClr val="tx2">
                    <a:lumMod val="75000"/>
                  </a:schemeClr>
                </a:solidFill>
              </a:rPr>
              <a:t>We only ship within the US (EU coming soon!).</a:t>
            </a:r>
          </a:p>
          <a:p>
            <a:pPr marL="217488" indent="-217488">
              <a:spcBef>
                <a:spcPts val="300"/>
              </a:spcBef>
              <a:spcAft>
                <a:spcPts val="300"/>
              </a:spcAft>
              <a:buClr>
                <a:schemeClr val="tx2">
                  <a:lumMod val="75000"/>
                </a:schemeClr>
              </a:buClr>
              <a:buFont typeface="Symbol" pitchFamily="18" charset="2"/>
              <a:buChar char="·"/>
            </a:pPr>
            <a:endParaRPr lang="en-IN" sz="1800" dirty="0" smtClean="0">
              <a:solidFill>
                <a:schemeClr val="tx2">
                  <a:lumMod val="75000"/>
                </a:schemeClr>
              </a:solidFill>
            </a:endParaRPr>
          </a:p>
        </p:txBody>
      </p:sp>
      <p:sp>
        <p:nvSpPr>
          <p:cNvPr id="66" name="Rectangle 65"/>
          <p:cNvSpPr/>
          <p:nvPr/>
        </p:nvSpPr>
        <p:spPr>
          <a:xfrm>
            <a:off x="11270949" y="13112513"/>
            <a:ext cx="4652433"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Additional Tips</a:t>
            </a:r>
          </a:p>
        </p:txBody>
      </p:sp>
      <p:sp>
        <p:nvSpPr>
          <p:cNvPr id="67" name="TextBox 66"/>
          <p:cNvSpPr txBox="1"/>
          <p:nvPr/>
        </p:nvSpPr>
        <p:spPr>
          <a:xfrm>
            <a:off x="11270948" y="13652389"/>
            <a:ext cx="4657344" cy="2116202"/>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1800" dirty="0" smtClean="0">
                <a:solidFill>
                  <a:schemeClr val="tx2">
                    <a:lumMod val="75000"/>
                  </a:schemeClr>
                </a:solidFill>
              </a:rPr>
              <a:t>We recommend the following links for detailed tips on how to enhance your poster content: </a:t>
            </a:r>
            <a:endParaRPr lang="en-IN" sz="18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1800" u="sng" dirty="0" smtClean="0">
                <a:solidFill>
                  <a:schemeClr val="tx2">
                    <a:lumMod val="75000"/>
                  </a:schemeClr>
                </a:solidFill>
                <a:hlinkClick r:id="rId2"/>
              </a:rPr>
              <a:t>www.colinpurrington.com/tips/academic/posterdesign </a:t>
            </a:r>
            <a:endParaRPr lang="en-IN" sz="1800" u="sng"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1800" u="sng" dirty="0" smtClean="0">
                <a:solidFill>
                  <a:schemeClr val="tx2">
                    <a:lumMod val="75000"/>
                  </a:schemeClr>
                </a:solidFill>
                <a:hlinkClick r:id="rId3"/>
              </a:rPr>
              <a:t>www.tv.adobe.com/watch/adobe-for-academics/design-an-eyecatching-conference-poster/</a:t>
            </a:r>
            <a:endParaRPr lang="en-IN" sz="1800" u="sng" dirty="0" smtClean="0">
              <a:solidFill>
                <a:schemeClr val="tx2">
                  <a:lumMod val="75000"/>
                </a:schemeClr>
              </a:solidFill>
            </a:endParaRPr>
          </a:p>
        </p:txBody>
      </p:sp>
      <p:sp>
        <p:nvSpPr>
          <p:cNvPr id="51" name="Rectangle 50"/>
          <p:cNvSpPr/>
          <p:nvPr/>
        </p:nvSpPr>
        <p:spPr>
          <a:xfrm>
            <a:off x="16510606" y="2461496"/>
            <a:ext cx="4652433"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Ordering Your Poster</a:t>
            </a:r>
          </a:p>
        </p:txBody>
      </p:sp>
      <p:sp>
        <p:nvSpPr>
          <p:cNvPr id="52" name="TextBox 51"/>
          <p:cNvSpPr txBox="1"/>
          <p:nvPr/>
        </p:nvSpPr>
        <p:spPr>
          <a:xfrm>
            <a:off x="16510605" y="3001371"/>
            <a:ext cx="5191387" cy="4346486"/>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1800" dirty="0" smtClean="0">
                <a:solidFill>
                  <a:schemeClr val="tx2">
                    <a:lumMod val="75000"/>
                  </a:schemeClr>
                </a:solidFill>
              </a:rPr>
              <a:t>Go to </a:t>
            </a:r>
            <a:r>
              <a:rPr lang="en-IN" sz="1800" u="sng" dirty="0" err="1" smtClean="0">
                <a:solidFill>
                  <a:schemeClr val="tx2">
                    <a:lumMod val="75000"/>
                  </a:schemeClr>
                </a:solidFill>
              </a:rPr>
              <a:t>www.americanmanuscripteditors.com</a:t>
            </a:r>
            <a:r>
              <a:rPr lang="en-IN" sz="1800" u="sng" dirty="0" smtClean="0">
                <a:solidFill>
                  <a:schemeClr val="tx2">
                    <a:lumMod val="75000"/>
                  </a:schemeClr>
                </a:solidFill>
              </a:rPr>
              <a:t> </a:t>
            </a:r>
            <a:r>
              <a:rPr lang="en-IN" sz="1800" dirty="0" smtClean="0">
                <a:solidFill>
                  <a:schemeClr val="tx2">
                    <a:lumMod val="75000"/>
                  </a:schemeClr>
                </a:solidFill>
              </a:rPr>
              <a:t>and click on “Login” if you are a returning customer, or “Register” if you are a new customer.</a:t>
            </a:r>
          </a:p>
          <a:p>
            <a:pPr marL="217488" indent="-217488">
              <a:spcBef>
                <a:spcPts val="300"/>
              </a:spcBef>
              <a:spcAft>
                <a:spcPts val="300"/>
              </a:spcAft>
              <a:buClr>
                <a:schemeClr val="tx2">
                  <a:lumMod val="75000"/>
                </a:schemeClr>
              </a:buClr>
              <a:buFont typeface="Symbol" pitchFamily="18" charset="2"/>
              <a:buChar char="·"/>
            </a:pPr>
            <a:endParaRPr lang="en-IN" sz="18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endParaRPr lang="en-IN" sz="18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endParaRPr lang="en-IN" sz="18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1800" dirty="0" smtClean="0">
                <a:solidFill>
                  <a:schemeClr val="tx2">
                    <a:lumMod val="75000"/>
                  </a:schemeClr>
                </a:solidFill>
              </a:rPr>
              <a:t>For detailed instructions on how to order your poster once you have registered or logged in, </a:t>
            </a:r>
            <a:r>
              <a:rPr lang="en-IN" sz="1800" dirty="0" smtClean="0">
                <a:solidFill>
                  <a:schemeClr val="tx2">
                    <a:lumMod val="75000"/>
                  </a:schemeClr>
                </a:solidFill>
              </a:rPr>
              <a:t>please visit:</a:t>
            </a:r>
            <a:r>
              <a:rPr lang="en-IN" sz="1800" u="sng" dirty="0" smtClean="0">
                <a:solidFill>
                  <a:schemeClr val="tx2">
                    <a:lumMod val="75000"/>
                  </a:schemeClr>
                </a:solidFill>
                <a:hlinkClick r:id="rId4"/>
              </a:rPr>
              <a:t>www.americanmanuscripteditors.com/poster/posterprinting.aspx</a:t>
            </a:r>
            <a:endParaRPr lang="en-IN" sz="18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1800" dirty="0" smtClean="0">
                <a:solidFill>
                  <a:schemeClr val="tx2">
                    <a:lumMod val="75000"/>
                  </a:schemeClr>
                </a:solidFill>
              </a:rPr>
              <a:t>We welcome questions on your order. Please contact us with any questions.</a:t>
            </a:r>
          </a:p>
        </p:txBody>
      </p:sp>
      <p:sp>
        <p:nvSpPr>
          <p:cNvPr id="54" name="Rectangle 53"/>
          <p:cNvSpPr/>
          <p:nvPr/>
        </p:nvSpPr>
        <p:spPr>
          <a:xfrm>
            <a:off x="16510606" y="7631687"/>
            <a:ext cx="4652433"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Editing Services</a:t>
            </a:r>
          </a:p>
        </p:txBody>
      </p:sp>
      <p:sp>
        <p:nvSpPr>
          <p:cNvPr id="55" name="TextBox 54"/>
          <p:cNvSpPr txBox="1"/>
          <p:nvPr/>
        </p:nvSpPr>
        <p:spPr>
          <a:xfrm>
            <a:off x="16510605" y="8171562"/>
            <a:ext cx="4657344" cy="3910576"/>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1800" dirty="0" smtClean="0">
                <a:solidFill>
                  <a:schemeClr val="tx2">
                    <a:lumMod val="75000"/>
                  </a:schemeClr>
                </a:solidFill>
              </a:rPr>
              <a:t>Let us help you showcase your best work. Our expert editors will remove grammatical errors, improve sentence structure, and provide suggestions for improving clarity as well as aesthetic qualities. Learn more about our editing services </a:t>
            </a:r>
            <a:r>
              <a:rPr lang="en-IN" sz="1800" dirty="0" smtClean="0">
                <a:solidFill>
                  <a:schemeClr val="tx2">
                    <a:lumMod val="75000"/>
                  </a:schemeClr>
                </a:solidFill>
              </a:rPr>
              <a:t>at: </a:t>
            </a:r>
            <a:r>
              <a:rPr lang="en-IN" sz="1800" u="sng" dirty="0" smtClean="0">
                <a:solidFill>
                  <a:schemeClr val="tx2">
                    <a:lumMod val="75000"/>
                  </a:schemeClr>
                </a:solidFill>
                <a:hlinkClick r:id="rId5"/>
              </a:rPr>
              <a:t>www.americanmanuscripteditors.com/about_us.aspx</a:t>
            </a:r>
            <a:r>
              <a:rPr lang="en-IN" sz="1800" dirty="0" smtClean="0">
                <a:solidFill>
                  <a:schemeClr val="tx2">
                    <a:lumMod val="75000"/>
                  </a:schemeClr>
                </a:solidFill>
                <a:hlinkClick r:id="rId5"/>
              </a:rPr>
              <a:t> </a:t>
            </a:r>
            <a:endParaRPr lang="en-IN" sz="18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1800" dirty="0" smtClean="0">
                <a:solidFill>
                  <a:schemeClr val="tx2">
                    <a:lumMod val="75000"/>
                  </a:schemeClr>
                </a:solidFill>
              </a:rPr>
              <a:t>For a flat rate of $75, we will ensure that the content of your poster is ready to present. For details on our poster editing please </a:t>
            </a:r>
            <a:r>
              <a:rPr lang="en-IN" sz="1800" dirty="0" smtClean="0">
                <a:solidFill>
                  <a:schemeClr val="tx2">
                    <a:lumMod val="75000"/>
                  </a:schemeClr>
                </a:solidFill>
              </a:rPr>
              <a:t>visit:  </a:t>
            </a:r>
            <a:r>
              <a:rPr lang="en-IN" sz="1800" u="sng" dirty="0" smtClean="0">
                <a:solidFill>
                  <a:schemeClr val="tx2">
                    <a:lumMod val="75000"/>
                  </a:schemeClr>
                </a:solidFill>
                <a:hlinkClick r:id="rId6"/>
              </a:rPr>
              <a:t>www.americanmanuscripteditors.com/posterediting.aspx </a:t>
            </a:r>
            <a:endParaRPr lang="en-IN" sz="1800" u="sng" dirty="0" smtClean="0">
              <a:solidFill>
                <a:schemeClr val="tx2">
                  <a:lumMod val="75000"/>
                </a:schemeClr>
              </a:solidFill>
            </a:endParaRPr>
          </a:p>
        </p:txBody>
      </p:sp>
      <p:sp>
        <p:nvSpPr>
          <p:cNvPr id="57" name="Rectangle 56"/>
          <p:cNvSpPr/>
          <p:nvPr/>
        </p:nvSpPr>
        <p:spPr>
          <a:xfrm>
            <a:off x="16510606" y="12365968"/>
            <a:ext cx="4652433"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Contact Us</a:t>
            </a:r>
          </a:p>
        </p:txBody>
      </p:sp>
      <p:sp>
        <p:nvSpPr>
          <p:cNvPr id="58" name="TextBox 57"/>
          <p:cNvSpPr txBox="1"/>
          <p:nvPr/>
        </p:nvSpPr>
        <p:spPr>
          <a:xfrm>
            <a:off x="16510605" y="12905843"/>
            <a:ext cx="4657344" cy="2965528"/>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1800" dirty="0" smtClean="0">
                <a:solidFill>
                  <a:schemeClr val="tx2">
                    <a:lumMod val="75000"/>
                  </a:schemeClr>
                </a:solidFill>
              </a:rPr>
              <a:t>Our customer support staff is available Monday – Saturday. We are eager to answer any questions you may have. You can contact us either by email or phone</a:t>
            </a:r>
          </a:p>
          <a:p>
            <a:pPr marL="217488" indent="-217488">
              <a:spcBef>
                <a:spcPts val="300"/>
              </a:spcBef>
              <a:spcAft>
                <a:spcPts val="300"/>
              </a:spcAft>
              <a:buClr>
                <a:schemeClr val="tx2">
                  <a:lumMod val="75000"/>
                </a:schemeClr>
              </a:buClr>
            </a:pPr>
            <a:r>
              <a:rPr lang="en-IN" sz="1800" dirty="0" smtClean="0">
                <a:solidFill>
                  <a:schemeClr val="tx2">
                    <a:lumMod val="75000"/>
                  </a:schemeClr>
                </a:solidFill>
              </a:rPr>
              <a:t>	</a:t>
            </a:r>
            <a:r>
              <a:rPr lang="en-IN" sz="1800" dirty="0" smtClean="0">
                <a:solidFill>
                  <a:schemeClr val="tx2">
                    <a:lumMod val="75000"/>
                  </a:schemeClr>
                </a:solidFill>
              </a:rPr>
              <a:t>Email: </a:t>
            </a:r>
            <a:r>
              <a:rPr lang="en-IN" sz="1600" u="sng" dirty="0" smtClean="0">
                <a:solidFill>
                  <a:schemeClr val="tx2">
                    <a:lumMod val="75000"/>
                  </a:schemeClr>
                </a:solidFill>
                <a:hlinkClick r:id="rId7" action="ppaction://hlinkfile"/>
              </a:rPr>
              <a:t>posters</a:t>
            </a:r>
            <a:r>
              <a:rPr lang="en-IN" sz="1600" u="sng" dirty="0" smtClean="0">
                <a:solidFill>
                  <a:schemeClr val="tx2">
                    <a:lumMod val="75000"/>
                  </a:schemeClr>
                </a:solidFill>
                <a:hlinkClick r:id="rId7" action="ppaction://hlinkfile"/>
              </a:rPr>
              <a:t>@americanmanuscripteditors.com</a:t>
            </a:r>
            <a:r>
              <a:rPr lang="en-IN" sz="1600" dirty="0" smtClean="0">
                <a:solidFill>
                  <a:schemeClr val="tx2">
                    <a:lumMod val="75000"/>
                  </a:schemeClr>
                </a:solidFill>
                <a:hlinkClick r:id="rId7" action="ppaction://hlinkfile"/>
              </a:rPr>
              <a:t> </a:t>
            </a:r>
            <a:r>
              <a:rPr lang="en-IN" sz="1600" dirty="0" smtClean="0">
                <a:solidFill>
                  <a:schemeClr val="tx2">
                    <a:lumMod val="75000"/>
                  </a:schemeClr>
                </a:solidFill>
              </a:rPr>
              <a:t> </a:t>
            </a:r>
            <a:r>
              <a:rPr lang="en-IN" sz="1800" dirty="0" smtClean="0">
                <a:solidFill>
                  <a:schemeClr val="tx2">
                    <a:lumMod val="75000"/>
                  </a:schemeClr>
                </a:solidFill>
              </a:rPr>
              <a:t/>
            </a:r>
            <a:br>
              <a:rPr lang="en-IN" sz="1800" dirty="0" smtClean="0">
                <a:solidFill>
                  <a:schemeClr val="tx2">
                    <a:lumMod val="75000"/>
                  </a:schemeClr>
                </a:solidFill>
              </a:rPr>
            </a:br>
            <a:r>
              <a:rPr lang="en-IN" sz="1800" dirty="0" smtClean="0">
                <a:solidFill>
                  <a:schemeClr val="tx2">
                    <a:lumMod val="75000"/>
                  </a:schemeClr>
                </a:solidFill>
              </a:rPr>
              <a:t>Phone: 1-206-457-2402</a:t>
            </a:r>
          </a:p>
          <a:p>
            <a:endParaRPr lang="en-IN" sz="1800" dirty="0" smtClean="0">
              <a:solidFill>
                <a:schemeClr val="tx2">
                  <a:lumMod val="75000"/>
                </a:schemeClr>
              </a:solidFill>
            </a:endParaRPr>
          </a:p>
          <a:p>
            <a:r>
              <a:rPr lang="en-IN" sz="1800" dirty="0" smtClean="0">
                <a:solidFill>
                  <a:schemeClr val="tx2">
                    <a:lumMod val="75000"/>
                  </a:schemeClr>
                </a:solidFill>
              </a:rPr>
              <a:t>	</a:t>
            </a:r>
          </a:p>
        </p:txBody>
      </p:sp>
      <p:sp>
        <p:nvSpPr>
          <p:cNvPr id="61" name="TextBox 60"/>
          <p:cNvSpPr txBox="1"/>
          <p:nvPr/>
        </p:nvSpPr>
        <p:spPr>
          <a:xfrm>
            <a:off x="8801368" y="1175611"/>
            <a:ext cx="4292072" cy="830997"/>
          </a:xfrm>
          <a:prstGeom prst="rect">
            <a:avLst/>
          </a:prstGeom>
          <a:noFill/>
        </p:spPr>
        <p:txBody>
          <a:bodyPr wrap="none" rtlCol="0">
            <a:spAutoFit/>
          </a:bodyPr>
          <a:lstStyle/>
          <a:p>
            <a:pPr algn="ctr"/>
            <a:r>
              <a:rPr lang="en-IN" sz="2400" dirty="0" smtClean="0">
                <a:solidFill>
                  <a:schemeClr val="bg1"/>
                </a:solidFill>
              </a:rPr>
              <a:t>Author and Contributor Names </a:t>
            </a:r>
          </a:p>
          <a:p>
            <a:pPr algn="ctr"/>
            <a:r>
              <a:rPr lang="en-IN" sz="2400" dirty="0" smtClean="0">
                <a:solidFill>
                  <a:schemeClr val="bg1"/>
                </a:solidFill>
              </a:rPr>
              <a:t>Institution Names and Addresses</a:t>
            </a:r>
          </a:p>
        </p:txBody>
      </p:sp>
      <p:graphicFrame>
        <p:nvGraphicFramePr>
          <p:cNvPr id="64" name="Table 63"/>
          <p:cNvGraphicFramePr>
            <a:graphicFrameLocks noGrp="1"/>
          </p:cNvGraphicFramePr>
          <p:nvPr>
            <p:extLst>
              <p:ext uri="{D42A27DB-BD31-4B8C-83A1-F6EECF244321}">
                <p14:modId xmlns:p14="http://schemas.microsoft.com/office/powerpoint/2010/main" val="3981468784"/>
              </p:ext>
            </p:extLst>
          </p:nvPr>
        </p:nvGraphicFramePr>
        <p:xfrm>
          <a:off x="777429" y="12144375"/>
          <a:ext cx="4657344" cy="3333753"/>
        </p:xfrm>
        <a:graphic>
          <a:graphicData uri="http://schemas.openxmlformats.org/drawingml/2006/table">
            <a:tbl>
              <a:tblPr firstRow="1" bandRow="1">
                <a:tableStyleId>{3B4B98B0-60AC-42C2-AFA5-B58CD77FA1E5}</a:tableStyleId>
              </a:tblPr>
              <a:tblGrid>
                <a:gridCol w="2422971"/>
                <a:gridCol w="2234373"/>
              </a:tblGrid>
              <a:tr h="463835">
                <a:tc>
                  <a:txBody>
                    <a:bodyPr/>
                    <a:lstStyle/>
                    <a:p>
                      <a:r>
                        <a:rPr lang="en-US" sz="1800" dirty="0" smtClean="0">
                          <a:solidFill>
                            <a:schemeClr val="tx2">
                              <a:lumMod val="75000"/>
                            </a:schemeClr>
                          </a:solidFill>
                        </a:rPr>
                        <a:t>Size</a:t>
                      </a:r>
                      <a:endParaRPr lang="en-US" sz="1800" dirty="0">
                        <a:solidFill>
                          <a:schemeClr val="tx2">
                            <a:lumMod val="75000"/>
                          </a:schemeClr>
                        </a:solidFill>
                        <a:latin typeface="Arial"/>
                        <a:cs typeface="Arial"/>
                      </a:endParaRPr>
                    </a:p>
                  </a:txBody>
                  <a:tcPr marL="121920" marR="121920" anchor="ctr"/>
                </a:tc>
                <a:tc>
                  <a:txBody>
                    <a:bodyPr/>
                    <a:lstStyle/>
                    <a:p>
                      <a:r>
                        <a:rPr lang="en-US" sz="1800" dirty="0" smtClean="0">
                          <a:solidFill>
                            <a:schemeClr val="tx2">
                              <a:lumMod val="75000"/>
                            </a:schemeClr>
                          </a:solidFill>
                        </a:rPr>
                        <a:t>Cost</a:t>
                      </a:r>
                      <a:endParaRPr lang="en-US" sz="1800" dirty="0">
                        <a:solidFill>
                          <a:schemeClr val="tx2">
                            <a:lumMod val="75000"/>
                          </a:schemeClr>
                        </a:solidFill>
                        <a:latin typeface="Arial"/>
                        <a:cs typeface="Arial"/>
                      </a:endParaRPr>
                    </a:p>
                  </a:txBody>
                  <a:tcPr marL="121920" marR="121920" anchor="ctr"/>
                </a:tc>
              </a:tr>
              <a:tr h="550743">
                <a:tc>
                  <a:txBody>
                    <a:bodyPr/>
                    <a:lstStyle/>
                    <a:p>
                      <a:r>
                        <a:rPr lang="en-US" sz="1800" dirty="0" smtClean="0">
                          <a:solidFill>
                            <a:schemeClr val="tx2">
                              <a:lumMod val="75000"/>
                            </a:schemeClr>
                          </a:solidFill>
                        </a:rPr>
                        <a:t>36” x 36”</a:t>
                      </a:r>
                      <a:r>
                        <a:rPr lang="en-US" sz="1800" baseline="0" dirty="0" smtClean="0">
                          <a:solidFill>
                            <a:schemeClr val="tx2">
                              <a:lumMod val="75000"/>
                            </a:schemeClr>
                          </a:solidFill>
                        </a:rPr>
                        <a:t> or </a:t>
                      </a:r>
                      <a:r>
                        <a:rPr lang="en-US" sz="1800" dirty="0" smtClean="0">
                          <a:solidFill>
                            <a:schemeClr val="tx2">
                              <a:lumMod val="75000"/>
                            </a:schemeClr>
                          </a:solidFill>
                        </a:rPr>
                        <a:t>42”</a:t>
                      </a:r>
                      <a:endParaRPr lang="en-US" sz="1800" dirty="0">
                        <a:solidFill>
                          <a:schemeClr val="tx2">
                            <a:lumMod val="75000"/>
                          </a:schemeClr>
                        </a:solidFill>
                        <a:latin typeface="Arial"/>
                        <a:cs typeface="Arial"/>
                      </a:endParaRPr>
                    </a:p>
                  </a:txBody>
                  <a:tcPr marL="121920" marR="121920" anchor="ctr">
                    <a:noFill/>
                  </a:tcPr>
                </a:tc>
                <a:tc>
                  <a:txBody>
                    <a:bodyPr/>
                    <a:lstStyle/>
                    <a:p>
                      <a:r>
                        <a:rPr lang="en-US" sz="1800" dirty="0" smtClean="0">
                          <a:solidFill>
                            <a:schemeClr val="tx2">
                              <a:lumMod val="75000"/>
                            </a:schemeClr>
                          </a:solidFill>
                        </a:rPr>
                        <a:t>FREE</a:t>
                      </a:r>
                    </a:p>
                  </a:txBody>
                  <a:tcPr marL="121920" marR="121920" anchor="ctr">
                    <a:noFill/>
                  </a:tcP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800" dirty="0" smtClean="0">
                          <a:solidFill>
                            <a:schemeClr val="tx2">
                              <a:lumMod val="75000"/>
                            </a:schemeClr>
                          </a:solidFill>
                        </a:rPr>
                        <a:t>48” x 36”</a:t>
                      </a:r>
                      <a:r>
                        <a:rPr lang="en-US" sz="1800" baseline="0" dirty="0" smtClean="0">
                          <a:solidFill>
                            <a:schemeClr val="tx2">
                              <a:lumMod val="75000"/>
                            </a:schemeClr>
                          </a:solidFill>
                        </a:rPr>
                        <a:t> or </a:t>
                      </a:r>
                      <a:r>
                        <a:rPr lang="en-US" sz="1800" dirty="0" smtClean="0">
                          <a:solidFill>
                            <a:schemeClr val="tx2">
                              <a:lumMod val="75000"/>
                            </a:schemeClr>
                          </a:solidFill>
                        </a:rPr>
                        <a:t>42”</a:t>
                      </a:r>
                      <a:endParaRPr lang="en-US" sz="1800" dirty="0" smtClean="0">
                        <a:solidFill>
                          <a:schemeClr val="tx2">
                            <a:lumMod val="75000"/>
                          </a:schemeClr>
                        </a:solidFill>
                        <a:latin typeface="Arial"/>
                        <a:cs typeface="Arial"/>
                      </a:endParaRPr>
                    </a:p>
                  </a:txBody>
                  <a:tcPr marL="121920" marR="121920" anchor="ctr"/>
                </a:tc>
                <a:tc>
                  <a:txBody>
                    <a:bodyPr/>
                    <a:lstStyle/>
                    <a:p>
                      <a:r>
                        <a:rPr lang="en-US" sz="1800" dirty="0" smtClean="0">
                          <a:solidFill>
                            <a:schemeClr val="tx2">
                              <a:lumMod val="75000"/>
                            </a:schemeClr>
                          </a:solidFill>
                        </a:rPr>
                        <a:t>FREE</a:t>
                      </a:r>
                      <a:endParaRPr lang="en-US" sz="1800" dirty="0">
                        <a:solidFill>
                          <a:schemeClr val="tx2">
                            <a:lumMod val="75000"/>
                          </a:schemeClr>
                        </a:solidFill>
                        <a:latin typeface="Arial"/>
                        <a:cs typeface="Arial"/>
                      </a:endParaRPr>
                    </a:p>
                  </a:txBody>
                  <a:tcPr marL="121920" marR="121920" anchor="ct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800" dirty="0" smtClean="0">
                          <a:solidFill>
                            <a:schemeClr val="tx2">
                              <a:lumMod val="75000"/>
                            </a:schemeClr>
                          </a:solidFill>
                        </a:rPr>
                        <a:t>60” x 36”</a:t>
                      </a:r>
                      <a:r>
                        <a:rPr lang="en-US" sz="1800" baseline="0" dirty="0" smtClean="0">
                          <a:solidFill>
                            <a:schemeClr val="tx2">
                              <a:lumMod val="75000"/>
                            </a:schemeClr>
                          </a:solidFill>
                        </a:rPr>
                        <a:t> or </a:t>
                      </a:r>
                      <a:r>
                        <a:rPr lang="en-US" sz="1800" dirty="0" smtClean="0">
                          <a:solidFill>
                            <a:schemeClr val="tx2">
                              <a:lumMod val="75000"/>
                            </a:schemeClr>
                          </a:solidFill>
                        </a:rPr>
                        <a:t>42”</a:t>
                      </a:r>
                      <a:endParaRPr lang="en-US" sz="1800" dirty="0" smtClean="0">
                        <a:solidFill>
                          <a:schemeClr val="tx2">
                            <a:lumMod val="75000"/>
                          </a:schemeClr>
                        </a:solidFill>
                        <a:latin typeface="Arial"/>
                        <a:cs typeface="Arial"/>
                      </a:endParaRPr>
                    </a:p>
                  </a:txBody>
                  <a:tcPr marL="121920" marR="121920" anchor="ctr">
                    <a:noFill/>
                  </a:tcPr>
                </a:tc>
                <a:tc>
                  <a:txBody>
                    <a:bodyPr/>
                    <a:lstStyle/>
                    <a:p>
                      <a:r>
                        <a:rPr lang="en-US" sz="1800" dirty="0" smtClean="0">
                          <a:solidFill>
                            <a:schemeClr val="tx2">
                              <a:lumMod val="75000"/>
                            </a:schemeClr>
                          </a:solidFill>
                        </a:rPr>
                        <a:t>$30.00</a:t>
                      </a:r>
                      <a:r>
                        <a:rPr lang="en-US" sz="1800" dirty="0" smtClean="0">
                          <a:solidFill>
                            <a:schemeClr val="tx2">
                              <a:lumMod val="75000"/>
                            </a:schemeClr>
                          </a:solidFill>
                        </a:rPr>
                        <a:t>*</a:t>
                      </a:r>
                      <a:endParaRPr lang="en-US" sz="1800" dirty="0">
                        <a:solidFill>
                          <a:schemeClr val="tx2">
                            <a:lumMod val="75000"/>
                          </a:schemeClr>
                        </a:solidFill>
                        <a:latin typeface="Arial"/>
                        <a:cs typeface="Arial"/>
                      </a:endParaRPr>
                    </a:p>
                  </a:txBody>
                  <a:tcPr marL="121920" marR="121920" anchor="ctr">
                    <a:noFill/>
                  </a:tcP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800" dirty="0" smtClean="0">
                          <a:solidFill>
                            <a:schemeClr val="tx2">
                              <a:lumMod val="75000"/>
                            </a:schemeClr>
                          </a:solidFill>
                        </a:rPr>
                        <a:t>72” x 36”</a:t>
                      </a:r>
                      <a:r>
                        <a:rPr lang="en-US" sz="1800" baseline="0" dirty="0" smtClean="0">
                          <a:solidFill>
                            <a:schemeClr val="tx2">
                              <a:lumMod val="75000"/>
                            </a:schemeClr>
                          </a:solidFill>
                        </a:rPr>
                        <a:t> or </a:t>
                      </a:r>
                      <a:r>
                        <a:rPr lang="en-US" sz="1800" dirty="0" smtClean="0">
                          <a:solidFill>
                            <a:schemeClr val="tx2">
                              <a:lumMod val="75000"/>
                            </a:schemeClr>
                          </a:solidFill>
                        </a:rPr>
                        <a:t>42”</a:t>
                      </a:r>
                      <a:endParaRPr lang="en-US" sz="1800" dirty="0" smtClean="0">
                        <a:solidFill>
                          <a:schemeClr val="tx2">
                            <a:lumMod val="75000"/>
                          </a:schemeClr>
                        </a:solidFill>
                        <a:latin typeface="Arial"/>
                        <a:cs typeface="Arial"/>
                      </a:endParaRPr>
                    </a:p>
                  </a:txBody>
                  <a:tcPr marL="121920" marR="121920" anchor="ctr"/>
                </a:tc>
                <a:tc>
                  <a:txBody>
                    <a:bodyPr/>
                    <a:lstStyle/>
                    <a:p>
                      <a:r>
                        <a:rPr lang="en-US" sz="1800" dirty="0" smtClean="0">
                          <a:solidFill>
                            <a:schemeClr val="tx2">
                              <a:lumMod val="75000"/>
                            </a:schemeClr>
                          </a:solidFill>
                        </a:rPr>
                        <a:t>$40.00</a:t>
                      </a:r>
                      <a:r>
                        <a:rPr lang="en-US" sz="1800" dirty="0" smtClean="0">
                          <a:solidFill>
                            <a:schemeClr val="tx2">
                              <a:lumMod val="75000"/>
                            </a:schemeClr>
                          </a:solidFill>
                        </a:rPr>
                        <a:t>*</a:t>
                      </a:r>
                      <a:endParaRPr lang="en-US" sz="1800" dirty="0">
                        <a:solidFill>
                          <a:schemeClr val="tx2">
                            <a:lumMod val="75000"/>
                          </a:schemeClr>
                        </a:solidFill>
                        <a:latin typeface="Arial"/>
                        <a:cs typeface="Arial"/>
                      </a:endParaRPr>
                    </a:p>
                  </a:txBody>
                  <a:tcPr marL="121920" marR="121920" anchor="ct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800" dirty="0" smtClean="0">
                          <a:solidFill>
                            <a:schemeClr val="tx2">
                              <a:lumMod val="75000"/>
                            </a:schemeClr>
                          </a:solidFill>
                        </a:rPr>
                        <a:t>84” x 36”</a:t>
                      </a:r>
                      <a:r>
                        <a:rPr lang="en-US" sz="1800" baseline="0" dirty="0" smtClean="0">
                          <a:solidFill>
                            <a:schemeClr val="tx2">
                              <a:lumMod val="75000"/>
                            </a:schemeClr>
                          </a:solidFill>
                        </a:rPr>
                        <a:t> or </a:t>
                      </a:r>
                      <a:r>
                        <a:rPr lang="en-US" sz="1800" dirty="0" smtClean="0">
                          <a:solidFill>
                            <a:schemeClr val="tx2">
                              <a:lumMod val="75000"/>
                            </a:schemeClr>
                          </a:solidFill>
                        </a:rPr>
                        <a:t>42”</a:t>
                      </a:r>
                      <a:endParaRPr lang="en-US" sz="1800" dirty="0" smtClean="0">
                        <a:solidFill>
                          <a:schemeClr val="tx2">
                            <a:lumMod val="75000"/>
                          </a:schemeClr>
                        </a:solidFill>
                        <a:latin typeface="Arial"/>
                        <a:cs typeface="Arial"/>
                      </a:endParaRPr>
                    </a:p>
                  </a:txBody>
                  <a:tcPr marL="121920" marR="121920" anchor="ctr">
                    <a:noFill/>
                  </a:tcPr>
                </a:tc>
                <a:tc>
                  <a:txBody>
                    <a:bodyPr/>
                    <a:lstStyle/>
                    <a:p>
                      <a:r>
                        <a:rPr lang="en-US" sz="1800" dirty="0" smtClean="0">
                          <a:solidFill>
                            <a:schemeClr val="tx2">
                              <a:lumMod val="75000"/>
                            </a:schemeClr>
                          </a:solidFill>
                        </a:rPr>
                        <a:t>$50.00</a:t>
                      </a:r>
                      <a:r>
                        <a:rPr lang="en-US" sz="1800" dirty="0" smtClean="0">
                          <a:solidFill>
                            <a:schemeClr val="tx2">
                              <a:lumMod val="75000"/>
                            </a:schemeClr>
                          </a:solidFill>
                        </a:rPr>
                        <a:t>*</a:t>
                      </a:r>
                      <a:endParaRPr lang="en-US" sz="1800" dirty="0">
                        <a:solidFill>
                          <a:schemeClr val="tx2">
                            <a:lumMod val="75000"/>
                          </a:schemeClr>
                        </a:solidFill>
                        <a:latin typeface="Arial"/>
                        <a:cs typeface="Arial"/>
                      </a:endParaRPr>
                    </a:p>
                  </a:txBody>
                  <a:tcPr marL="121920" marR="121920" anchor="ctr">
                    <a:noFill/>
                  </a:tcP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800" dirty="0" smtClean="0">
                          <a:solidFill>
                            <a:schemeClr val="tx2">
                              <a:lumMod val="75000"/>
                            </a:schemeClr>
                          </a:solidFill>
                        </a:rPr>
                        <a:t>96” x 36”</a:t>
                      </a:r>
                      <a:r>
                        <a:rPr lang="en-US" sz="1800" baseline="0" dirty="0" smtClean="0">
                          <a:solidFill>
                            <a:schemeClr val="tx2">
                              <a:lumMod val="75000"/>
                            </a:schemeClr>
                          </a:solidFill>
                        </a:rPr>
                        <a:t> or </a:t>
                      </a:r>
                      <a:r>
                        <a:rPr lang="en-US" sz="1800" dirty="0" smtClean="0">
                          <a:solidFill>
                            <a:schemeClr val="tx2">
                              <a:lumMod val="75000"/>
                            </a:schemeClr>
                          </a:solidFill>
                        </a:rPr>
                        <a:t>42”</a:t>
                      </a:r>
                      <a:endParaRPr lang="en-US" sz="1800" dirty="0" smtClean="0">
                        <a:solidFill>
                          <a:schemeClr val="tx2">
                            <a:lumMod val="75000"/>
                          </a:schemeClr>
                        </a:solidFill>
                        <a:latin typeface="Arial"/>
                        <a:cs typeface="Arial"/>
                      </a:endParaRPr>
                    </a:p>
                  </a:txBody>
                  <a:tcPr marL="121920" marR="121920" anchor="ctr"/>
                </a:tc>
                <a:tc>
                  <a:txBody>
                    <a:bodyPr/>
                    <a:lstStyle/>
                    <a:p>
                      <a:r>
                        <a:rPr lang="en-US" sz="1800" dirty="0" smtClean="0">
                          <a:solidFill>
                            <a:schemeClr val="tx2">
                              <a:lumMod val="75000"/>
                            </a:schemeClr>
                          </a:solidFill>
                        </a:rPr>
                        <a:t>$60.00</a:t>
                      </a:r>
                      <a:r>
                        <a:rPr lang="en-US" sz="1800" dirty="0" smtClean="0">
                          <a:solidFill>
                            <a:schemeClr val="tx2">
                              <a:lumMod val="75000"/>
                            </a:schemeClr>
                          </a:solidFill>
                        </a:rPr>
                        <a:t>*</a:t>
                      </a:r>
                      <a:endParaRPr lang="en-US" sz="1800" dirty="0">
                        <a:solidFill>
                          <a:schemeClr val="tx2">
                            <a:lumMod val="75000"/>
                          </a:schemeClr>
                        </a:solidFill>
                        <a:latin typeface="Arial"/>
                        <a:cs typeface="Arial"/>
                      </a:endParaRPr>
                    </a:p>
                  </a:txBody>
                  <a:tcPr marL="121920" marR="121920" anchor="ctr"/>
                </a:tc>
              </a:tr>
            </a:tbl>
          </a:graphicData>
        </a:graphic>
      </p:graphicFrame>
      <p:sp>
        <p:nvSpPr>
          <p:cNvPr id="47" name="TextBox 46"/>
          <p:cNvSpPr txBox="1"/>
          <p:nvPr/>
        </p:nvSpPr>
        <p:spPr>
          <a:xfrm>
            <a:off x="771454" y="15644865"/>
            <a:ext cx="2215350" cy="276999"/>
          </a:xfrm>
          <a:prstGeom prst="rect">
            <a:avLst/>
          </a:prstGeom>
          <a:noFill/>
        </p:spPr>
        <p:txBody>
          <a:bodyPr wrap="none" lIns="0" tIns="0" rIns="0" bIns="0" rtlCol="0">
            <a:spAutoFit/>
          </a:bodyPr>
          <a:lstStyle/>
          <a:p>
            <a:pPr algn="ctr"/>
            <a:r>
              <a:rPr lang="en-US" sz="1800" dirty="0" smtClean="0">
                <a:solidFill>
                  <a:schemeClr val="tx2">
                    <a:lumMod val="75000"/>
                  </a:schemeClr>
                </a:solidFill>
                <a:latin typeface="+mj-lt"/>
                <a:cs typeface="Arial Narrow"/>
              </a:rPr>
              <a:t>*Includes Materials Fee</a:t>
            </a:r>
            <a:endParaRPr lang="en-US" sz="1800" dirty="0">
              <a:solidFill>
                <a:schemeClr val="tx2">
                  <a:lumMod val="75000"/>
                </a:schemeClr>
              </a:solidFill>
              <a:latin typeface="+mj-lt"/>
              <a:cs typeface="Arial Narrow"/>
            </a:endParaRPr>
          </a:p>
        </p:txBody>
      </p:sp>
      <p:pic>
        <p:nvPicPr>
          <p:cNvPr id="35" name="Picture 34"/>
          <p:cNvPicPr>
            <a:picLocks noChangeAspect="1"/>
          </p:cNvPicPr>
          <p:nvPr/>
        </p:nvPicPr>
        <p:blipFill>
          <a:blip r:embed="rId8" cstate="print"/>
          <a:stretch>
            <a:fillRect/>
          </a:stretch>
        </p:blipFill>
        <p:spPr>
          <a:xfrm>
            <a:off x="19811286" y="568181"/>
            <a:ext cx="1351753" cy="1256324"/>
          </a:xfrm>
          <a:prstGeom prst="rect">
            <a:avLst/>
          </a:prstGeom>
        </p:spPr>
      </p:pic>
      <p:pic>
        <p:nvPicPr>
          <p:cNvPr id="36" name="Picture 35"/>
          <p:cNvPicPr>
            <a:picLocks noChangeAspect="1"/>
          </p:cNvPicPr>
          <p:nvPr/>
        </p:nvPicPr>
        <p:blipFill>
          <a:blip r:embed="rId8" cstate="print"/>
          <a:stretch>
            <a:fillRect/>
          </a:stretch>
        </p:blipFill>
        <p:spPr>
          <a:xfrm>
            <a:off x="791634" y="568181"/>
            <a:ext cx="1351753" cy="1256324"/>
          </a:xfrm>
          <a:prstGeom prst="rect">
            <a:avLst/>
          </a:prstGeom>
        </p:spPr>
      </p:pic>
      <p:pic>
        <p:nvPicPr>
          <p:cNvPr id="37" name="Picture 36" descr="AMEFullColour.jp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8467572" y="15273695"/>
            <a:ext cx="2645035" cy="605664"/>
          </a:xfrm>
          <a:prstGeom prst="rect">
            <a:avLst/>
          </a:prstGeom>
        </p:spPr>
      </p:pic>
      <p:pic>
        <p:nvPicPr>
          <p:cNvPr id="38" name="Picture 37" descr="login.png"/>
          <p:cNvPicPr>
            <a:picLocks noChangeAspect="1"/>
          </p:cNvPicPr>
          <p:nvPr/>
        </p:nvPicPr>
        <p:blipFill rotWithShape="1">
          <a:blip r:embed="rId10" cstate="print">
            <a:extLst>
              <a:ext uri="{28A0092B-C50C-407E-A947-70E740481C1C}">
                <a14:useLocalDpi xmlns:a14="http://schemas.microsoft.com/office/drawing/2010/main" val="0"/>
              </a:ext>
            </a:extLst>
          </a:blip>
          <a:srcRect l="14474" t="37900" r="6113" b="14979"/>
          <a:stretch/>
        </p:blipFill>
        <p:spPr>
          <a:xfrm>
            <a:off x="16741933" y="4468560"/>
            <a:ext cx="2207703" cy="601934"/>
          </a:xfrm>
          <a:prstGeom prst="rect">
            <a:avLst/>
          </a:prstGeom>
        </p:spPr>
      </p:pic>
      <p:cxnSp>
        <p:nvCxnSpPr>
          <p:cNvPr id="60" name="Straight Connector 59"/>
          <p:cNvCxnSpPr/>
          <p:nvPr/>
        </p:nvCxnSpPr>
        <p:spPr>
          <a:xfrm rot="5400000">
            <a:off x="-925403"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4267083"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9524883"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939</Words>
  <Application>Microsoft Macintosh PowerPoint</Application>
  <PresentationFormat>Custom</PresentationFormat>
  <Paragraphs>66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kumaraguru</dc:creator>
  <cp:lastModifiedBy>Brian Wengreen</cp:lastModifiedBy>
  <cp:revision>19</cp:revision>
  <dcterms:created xsi:type="dcterms:W3CDTF">2014-01-05T15:57:08Z</dcterms:created>
  <dcterms:modified xsi:type="dcterms:W3CDTF">2014-03-01T21:14:04Z</dcterms:modified>
</cp:coreProperties>
</file>