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2918400" cy="164592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63" d="100"/>
          <a:sy n="63" d="100"/>
        </p:scale>
        <p:origin x="2816" y="2176"/>
      </p:cViewPr>
      <p:guideLst>
        <p:guide orient="horz" pos="376"/>
        <p:guide orient="horz" pos="10024"/>
        <p:guide pos="773"/>
        <p:guide pos="2002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1" y="5113025"/>
            <a:ext cx="27980640" cy="3528059"/>
          </a:xfrm>
        </p:spPr>
        <p:txBody>
          <a:bodyPr/>
          <a:lstStyle/>
          <a:p>
            <a:r>
              <a:rPr lang="en-US" smtClean="0"/>
              <a:t>Click to edit Master title style</a:t>
            </a:r>
            <a:endParaRPr lang="en-IN"/>
          </a:p>
        </p:txBody>
      </p:sp>
      <p:sp>
        <p:nvSpPr>
          <p:cNvPr id="3" name="Subtitle 2"/>
          <p:cNvSpPr>
            <a:spLocks noGrp="1"/>
          </p:cNvSpPr>
          <p:nvPr>
            <p:ph type="subTitle" idx="1"/>
          </p:nvPr>
        </p:nvSpPr>
        <p:spPr>
          <a:xfrm>
            <a:off x="4937761" y="9326882"/>
            <a:ext cx="23042880" cy="420624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39" y="659136"/>
            <a:ext cx="7406640" cy="1404366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645925" y="659136"/>
            <a:ext cx="21671280" cy="1404366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9" y="10576566"/>
            <a:ext cx="27980640" cy="326897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2600329" y="6976114"/>
            <a:ext cx="27980640" cy="3600448"/>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645924" y="3840485"/>
            <a:ext cx="1453895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6733524" y="3840485"/>
            <a:ext cx="14538959" cy="10862311"/>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645922" y="3684276"/>
            <a:ext cx="14544677"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645922" y="5219702"/>
            <a:ext cx="14544677"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6722094" y="3684276"/>
            <a:ext cx="14550390" cy="1535429"/>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6722094" y="5219702"/>
            <a:ext cx="14550390" cy="9483090"/>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1" y="655321"/>
            <a:ext cx="10829928" cy="278892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2870183" y="655326"/>
            <a:ext cx="18402299" cy="14047471"/>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645921" y="3444245"/>
            <a:ext cx="10829928" cy="11258551"/>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1521439"/>
            <a:ext cx="19751040" cy="1360172"/>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6452237" y="1470661"/>
            <a:ext cx="19751040" cy="987552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6452237" y="12881612"/>
            <a:ext cx="19751040" cy="1931668"/>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1" y="659130"/>
            <a:ext cx="29626560" cy="27432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645921" y="3840485"/>
            <a:ext cx="29626560" cy="10862311"/>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645924" y="15255244"/>
            <a:ext cx="7680959" cy="87630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11247121" y="15255244"/>
            <a:ext cx="10424160" cy="87630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23591523" y="15255244"/>
            <a:ext cx="7680959" cy="87630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1" y="-32657"/>
            <a:ext cx="32951057"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11606838" y="587832"/>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72” x 36” Template with Instructions </a:t>
            </a:r>
          </a:p>
        </p:txBody>
      </p:sp>
      <p:sp>
        <p:nvSpPr>
          <p:cNvPr id="10" name="Rectangle 9"/>
          <p:cNvSpPr/>
          <p:nvPr/>
        </p:nvSpPr>
        <p:spPr>
          <a:xfrm>
            <a:off x="1187452" y="2461498"/>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Getting Started</a:t>
            </a:r>
          </a:p>
        </p:txBody>
      </p:sp>
      <p:sp>
        <p:nvSpPr>
          <p:cNvPr id="18" name="TextBox 17"/>
          <p:cNvSpPr txBox="1"/>
          <p:nvPr/>
        </p:nvSpPr>
        <p:spPr>
          <a:xfrm>
            <a:off x="1187449" y="3001373"/>
            <a:ext cx="6986016" cy="242787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2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1187451" y="5709896"/>
            <a:ext cx="6978650"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About Our Service</a:t>
            </a:r>
          </a:p>
        </p:txBody>
      </p:sp>
      <p:sp>
        <p:nvSpPr>
          <p:cNvPr id="28" name="TextBox 27"/>
          <p:cNvSpPr txBox="1"/>
          <p:nvPr/>
        </p:nvSpPr>
        <p:spPr>
          <a:xfrm>
            <a:off x="1187449" y="6249771"/>
            <a:ext cx="6986016" cy="3023850"/>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1187452" y="9358324"/>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Sizing</a:t>
            </a:r>
          </a:p>
        </p:txBody>
      </p:sp>
      <p:sp>
        <p:nvSpPr>
          <p:cNvPr id="31" name="TextBox 30"/>
          <p:cNvSpPr txBox="1"/>
          <p:nvPr/>
        </p:nvSpPr>
        <p:spPr>
          <a:xfrm>
            <a:off x="1187449" y="9898197"/>
            <a:ext cx="6986016" cy="3339098"/>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200" dirty="0" smtClean="0">
              <a:solidFill>
                <a:schemeClr val="tx2">
                  <a:lumMod val="75000"/>
                </a:schemeClr>
              </a:solidFill>
            </a:endParaRPr>
          </a:p>
        </p:txBody>
      </p:sp>
      <p:sp>
        <p:nvSpPr>
          <p:cNvPr id="33" name="Rectangle 32"/>
          <p:cNvSpPr/>
          <p:nvPr/>
        </p:nvSpPr>
        <p:spPr>
          <a:xfrm>
            <a:off x="9046940" y="2461498"/>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Text Tips</a:t>
            </a:r>
          </a:p>
        </p:txBody>
      </p:sp>
      <p:sp>
        <p:nvSpPr>
          <p:cNvPr id="34" name="TextBox 33"/>
          <p:cNvSpPr txBox="1"/>
          <p:nvPr/>
        </p:nvSpPr>
        <p:spPr>
          <a:xfrm>
            <a:off x="9046937" y="3001371"/>
            <a:ext cx="6978701" cy="6534516"/>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200" dirty="0" smtClean="0">
                <a:solidFill>
                  <a:schemeClr val="tx2">
                    <a:lumMod val="75000"/>
                  </a:schemeClr>
                </a:solidFill>
              </a:rPr>
              <a:t>For dark backgrounds, use light text. For light backgrounds, use dark text.</a:t>
            </a:r>
          </a:p>
        </p:txBody>
      </p:sp>
      <p:sp>
        <p:nvSpPr>
          <p:cNvPr id="39" name="Rectangle 38"/>
          <p:cNvSpPr/>
          <p:nvPr/>
        </p:nvSpPr>
        <p:spPr>
          <a:xfrm>
            <a:off x="9046937" y="10020762"/>
            <a:ext cx="6978650"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Adding Graphics &amp; Charts</a:t>
            </a:r>
          </a:p>
        </p:txBody>
      </p:sp>
      <p:sp>
        <p:nvSpPr>
          <p:cNvPr id="40" name="TextBox 39"/>
          <p:cNvSpPr txBox="1"/>
          <p:nvPr/>
        </p:nvSpPr>
        <p:spPr>
          <a:xfrm>
            <a:off x="9046934" y="10560637"/>
            <a:ext cx="6978701" cy="3339098"/>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200" dirty="0" smtClean="0">
                <a:solidFill>
                  <a:schemeClr val="tx2">
                    <a:lumMod val="75000"/>
                  </a:schemeClr>
                </a:solidFill>
              </a:rPr>
              <a:t>When adding graphics, it’s important to use high resolution images. </a:t>
            </a:r>
            <a:r>
              <a:rPr lang="en-IN" sz="2200" smtClean="0">
                <a:solidFill>
                  <a:schemeClr val="tx2">
                    <a:lumMod val="75000"/>
                  </a:schemeClr>
                </a:solidFill>
              </a:rPr>
              <a:t>Insert graphics </a:t>
            </a:r>
            <a:r>
              <a:rPr lang="en-IN" sz="2200" dirty="0" smtClean="0">
                <a:solidFill>
                  <a:schemeClr val="tx2">
                    <a:lumMod val="75000"/>
                  </a:schemeClr>
                </a:solidFill>
              </a:rPr>
              <a:t>by selecting “Insert” and then “Photo/Picture from File” rather than copying and pasting. Always view the poster at 100% before sending it to be printed, checking for any </a:t>
            </a:r>
            <a:r>
              <a:rPr lang="en-IN" sz="2200" dirty="0" err="1" smtClean="0">
                <a:solidFill>
                  <a:schemeClr val="tx2">
                    <a:lumMod val="75000"/>
                  </a:schemeClr>
                </a:solidFill>
              </a:rPr>
              <a:t>pixelated</a:t>
            </a:r>
            <a:r>
              <a:rPr lang="en-IN" sz="22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2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6906425" y="2461498"/>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Colors</a:t>
            </a:r>
          </a:p>
        </p:txBody>
      </p:sp>
      <p:sp>
        <p:nvSpPr>
          <p:cNvPr id="43" name="TextBox 42"/>
          <p:cNvSpPr txBox="1"/>
          <p:nvPr/>
        </p:nvSpPr>
        <p:spPr>
          <a:xfrm>
            <a:off x="16906422" y="3001371"/>
            <a:ext cx="6986016" cy="1060362"/>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200" dirty="0" smtClean="0">
                <a:solidFill>
                  <a:schemeClr val="tx2">
                    <a:lumMod val="75000"/>
                  </a:schemeClr>
                </a:solidFill>
              </a:rPr>
              <a:t>We recommend limiting your poster to 2-3 different </a:t>
            </a:r>
            <a:r>
              <a:rPr lang="en-IN" sz="2200" dirty="0" err="1" smtClean="0">
                <a:solidFill>
                  <a:schemeClr val="tx2">
                    <a:lumMod val="75000"/>
                  </a:schemeClr>
                </a:solidFill>
              </a:rPr>
              <a:t>colors</a:t>
            </a:r>
            <a:r>
              <a:rPr lang="en-IN" sz="2200" dirty="0" smtClean="0">
                <a:solidFill>
                  <a:schemeClr val="tx2">
                    <a:lumMod val="75000"/>
                  </a:schemeClr>
                </a:solidFill>
              </a:rPr>
              <a:t> and avoiding the use of </a:t>
            </a:r>
            <a:r>
              <a:rPr lang="en-IN" sz="2200" dirty="0" err="1" smtClean="0">
                <a:solidFill>
                  <a:schemeClr val="tx2">
                    <a:lumMod val="75000"/>
                  </a:schemeClr>
                </a:solidFill>
              </a:rPr>
              <a:t>colors</a:t>
            </a:r>
            <a:r>
              <a:rPr lang="en-IN" sz="2200" dirty="0" smtClean="0">
                <a:solidFill>
                  <a:schemeClr val="tx2">
                    <a:lumMod val="75000"/>
                  </a:schemeClr>
                </a:solidFill>
              </a:rPr>
              <a:t> that are too bright.</a:t>
            </a:r>
          </a:p>
        </p:txBody>
      </p:sp>
      <p:sp>
        <p:nvSpPr>
          <p:cNvPr id="45" name="Rectangle 44"/>
          <p:cNvSpPr/>
          <p:nvPr/>
        </p:nvSpPr>
        <p:spPr>
          <a:xfrm>
            <a:off x="16906424" y="4167634"/>
            <a:ext cx="6978650"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Converting to PDF</a:t>
            </a:r>
          </a:p>
        </p:txBody>
      </p:sp>
      <p:sp>
        <p:nvSpPr>
          <p:cNvPr id="46" name="TextBox 45"/>
          <p:cNvSpPr txBox="1"/>
          <p:nvPr/>
        </p:nvSpPr>
        <p:spPr>
          <a:xfrm>
            <a:off x="16906422" y="4707508"/>
            <a:ext cx="6981444" cy="4440367"/>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200" dirty="0" smtClean="0">
                <a:solidFill>
                  <a:schemeClr val="tx2">
                    <a:lumMod val="75000"/>
                  </a:schemeClr>
                </a:solidFill>
              </a:rPr>
              <a:t>Please note that </a:t>
            </a:r>
            <a:r>
              <a:rPr lang="en-US" sz="2200" u="sng" dirty="0" smtClean="0">
                <a:solidFill>
                  <a:schemeClr val="tx2">
                    <a:lumMod val="75000"/>
                  </a:schemeClr>
                </a:solidFill>
              </a:rPr>
              <a:t>we only accept PDF files</a:t>
            </a:r>
            <a:r>
              <a:rPr lang="en-US" sz="22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200" dirty="0" smtClean="0">
                <a:solidFill>
                  <a:schemeClr val="tx2">
                    <a:lumMod val="75000"/>
                  </a:schemeClr>
                </a:solidFill>
              </a:rPr>
              <a:t>The following link is helpful for learning how to convert your document to PDF: </a:t>
            </a:r>
            <a:r>
              <a:rPr lang="en-US" sz="22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2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6906424" y="9384402"/>
            <a:ext cx="6978650"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Shipping and Handling</a:t>
            </a:r>
          </a:p>
        </p:txBody>
      </p:sp>
      <p:sp>
        <p:nvSpPr>
          <p:cNvPr id="49" name="TextBox 48"/>
          <p:cNvSpPr txBox="1"/>
          <p:nvPr/>
        </p:nvSpPr>
        <p:spPr>
          <a:xfrm>
            <a:off x="16906422" y="9924279"/>
            <a:ext cx="6986016" cy="3212966"/>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200" dirty="0" smtClean="0">
              <a:solidFill>
                <a:schemeClr val="tx2">
                  <a:lumMod val="75000"/>
                </a:schemeClr>
              </a:solidFill>
            </a:endParaRPr>
          </a:p>
        </p:txBody>
      </p:sp>
      <p:sp>
        <p:nvSpPr>
          <p:cNvPr id="66" name="Rectangle 65"/>
          <p:cNvSpPr/>
          <p:nvPr/>
        </p:nvSpPr>
        <p:spPr>
          <a:xfrm>
            <a:off x="16906425" y="13392923"/>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Additional Tips</a:t>
            </a:r>
          </a:p>
        </p:txBody>
      </p:sp>
      <p:sp>
        <p:nvSpPr>
          <p:cNvPr id="67" name="TextBox 66"/>
          <p:cNvSpPr txBox="1"/>
          <p:nvPr/>
        </p:nvSpPr>
        <p:spPr>
          <a:xfrm>
            <a:off x="16906422" y="13932797"/>
            <a:ext cx="6986016" cy="21162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We recommend the following links for detailed tips on how to enhance your poster content: </a:t>
            </a: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u="sng" dirty="0" smtClean="0">
                <a:solidFill>
                  <a:schemeClr val="tx2">
                    <a:lumMod val="75000"/>
                  </a:schemeClr>
                </a:solidFill>
                <a:hlinkClick r:id="rId2"/>
              </a:rPr>
              <a:t>www.colinpurrington.com/tips/academic/posterdesign </a:t>
            </a:r>
            <a:endParaRPr lang="en-IN" sz="22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u="sng" dirty="0" smtClean="0">
                <a:solidFill>
                  <a:schemeClr val="tx2">
                    <a:lumMod val="75000"/>
                  </a:schemeClr>
                </a:solidFill>
                <a:hlinkClick r:id="rId3"/>
              </a:rPr>
              <a:t>tv.adobe.com/watch/adobe-for-academics/design-an-eyecatching-conference-poster/</a:t>
            </a:r>
            <a:endParaRPr lang="en-IN" sz="2200" u="sng" dirty="0" smtClean="0">
              <a:solidFill>
                <a:schemeClr val="tx2">
                  <a:lumMod val="75000"/>
                </a:schemeClr>
              </a:solidFill>
            </a:endParaRPr>
          </a:p>
        </p:txBody>
      </p:sp>
      <p:sp>
        <p:nvSpPr>
          <p:cNvPr id="51" name="Rectangle 50"/>
          <p:cNvSpPr/>
          <p:nvPr/>
        </p:nvSpPr>
        <p:spPr>
          <a:xfrm>
            <a:off x="24765910" y="2461498"/>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Ordering Your Poster</a:t>
            </a:r>
          </a:p>
        </p:txBody>
      </p:sp>
      <p:sp>
        <p:nvSpPr>
          <p:cNvPr id="52" name="TextBox 51"/>
          <p:cNvSpPr txBox="1"/>
          <p:nvPr/>
        </p:nvSpPr>
        <p:spPr>
          <a:xfrm>
            <a:off x="24765908" y="3001371"/>
            <a:ext cx="7751076" cy="434648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Go to </a:t>
            </a:r>
            <a:r>
              <a:rPr lang="en-IN" sz="2200" u="sng" dirty="0" err="1" smtClean="0">
                <a:solidFill>
                  <a:schemeClr val="tx2">
                    <a:lumMod val="75000"/>
                  </a:schemeClr>
                </a:solidFill>
                <a:hlinkClick r:id="rId4"/>
              </a:rPr>
              <a:t>www.americanmanuscripteditors.com</a:t>
            </a:r>
            <a:r>
              <a:rPr lang="en-IN" sz="2200" u="sng" dirty="0" smtClean="0">
                <a:solidFill>
                  <a:schemeClr val="tx2">
                    <a:lumMod val="75000"/>
                  </a:schemeClr>
                </a:solidFill>
              </a:rPr>
              <a:t> </a:t>
            </a:r>
            <a:r>
              <a:rPr lang="en-IN" sz="22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pPr>
            <a:r>
              <a:rPr lang="en-US" sz="2200" dirty="0" smtClean="0">
                <a:solidFill>
                  <a:schemeClr val="tx2">
                    <a:lumMod val="75000"/>
                  </a:schemeClr>
                </a:solidFill>
              </a:rPr>
              <a:t/>
            </a:r>
            <a:br>
              <a:rPr lang="en-US" sz="2200" dirty="0" smtClean="0">
                <a:solidFill>
                  <a:schemeClr val="tx2">
                    <a:lumMod val="75000"/>
                  </a:schemeClr>
                </a:solidFill>
              </a:rPr>
            </a:b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For detailed instructions on how to order your poster once you have registered or logged in, please </a:t>
            </a:r>
            <a:r>
              <a:rPr lang="en-IN" sz="2200" dirty="0" smtClean="0">
                <a:solidFill>
                  <a:schemeClr val="tx2">
                    <a:lumMod val="75000"/>
                  </a:schemeClr>
                </a:solidFill>
              </a:rPr>
              <a:t>visit:</a:t>
            </a:r>
          </a:p>
          <a:p>
            <a:pPr>
              <a:spcBef>
                <a:spcPts val="300"/>
              </a:spcBef>
              <a:spcAft>
                <a:spcPts val="300"/>
              </a:spcAft>
              <a:buClr>
                <a:schemeClr val="tx2">
                  <a:lumMod val="75000"/>
                </a:schemeClr>
              </a:buClr>
            </a:pPr>
            <a:r>
              <a:rPr lang="en-IN" sz="2200" dirty="0" smtClean="0">
                <a:solidFill>
                  <a:schemeClr val="tx2">
                    <a:lumMod val="75000"/>
                  </a:schemeClr>
                </a:solidFill>
                <a:hlinkClick r:id="rId5"/>
              </a:rPr>
              <a:t>www.americanmanuscripteditors.com/poster posterprinting.aspx</a:t>
            </a: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We welcome questions on your order. Please contact us with any questions.</a:t>
            </a:r>
          </a:p>
        </p:txBody>
      </p:sp>
      <p:sp>
        <p:nvSpPr>
          <p:cNvPr id="54" name="Rectangle 53"/>
          <p:cNvSpPr/>
          <p:nvPr/>
        </p:nvSpPr>
        <p:spPr>
          <a:xfrm>
            <a:off x="24765909" y="7697003"/>
            <a:ext cx="6978650"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Editing Services</a:t>
            </a:r>
          </a:p>
        </p:txBody>
      </p:sp>
      <p:sp>
        <p:nvSpPr>
          <p:cNvPr id="55" name="TextBox 54"/>
          <p:cNvSpPr txBox="1"/>
          <p:nvPr/>
        </p:nvSpPr>
        <p:spPr>
          <a:xfrm>
            <a:off x="24765906" y="8236878"/>
            <a:ext cx="7823086" cy="3910576"/>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200" dirty="0" smtClean="0">
                <a:solidFill>
                  <a:schemeClr val="tx2">
                    <a:lumMod val="75000"/>
                  </a:schemeClr>
                </a:solidFill>
              </a:rPr>
              <a:t>at: </a:t>
            </a:r>
            <a:r>
              <a:rPr lang="en-IN" sz="2200" u="sng" dirty="0" smtClean="0">
                <a:solidFill>
                  <a:schemeClr val="tx2">
                    <a:lumMod val="75000"/>
                  </a:schemeClr>
                </a:solidFill>
                <a:hlinkClick r:id="rId6"/>
              </a:rPr>
              <a:t>www.americanmanuscripteditors.com</a:t>
            </a:r>
            <a:r>
              <a:rPr lang="en-IN" sz="2200" u="sng" dirty="0" smtClean="0">
                <a:solidFill>
                  <a:schemeClr val="tx2">
                    <a:lumMod val="75000"/>
                  </a:schemeClr>
                </a:solidFill>
                <a:hlinkClick r:id="rId6"/>
              </a:rPr>
              <a:t>/about_us.aspx</a:t>
            </a:r>
            <a:r>
              <a:rPr lang="en-IN" sz="2200" dirty="0" smtClean="0">
                <a:solidFill>
                  <a:schemeClr val="tx2">
                    <a:lumMod val="75000"/>
                  </a:schemeClr>
                </a:solidFill>
                <a:hlinkClick r:id="rId6"/>
              </a:rPr>
              <a:t> </a:t>
            </a:r>
            <a:endParaRPr lang="en-IN" sz="22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For a flat rate of $75, we will ensure that the content of your poster is ready to present. For details on our poster editing please </a:t>
            </a:r>
            <a:r>
              <a:rPr lang="en-IN" sz="2200" dirty="0" smtClean="0">
                <a:solidFill>
                  <a:schemeClr val="tx2">
                    <a:lumMod val="75000"/>
                  </a:schemeClr>
                </a:solidFill>
              </a:rPr>
              <a:t>visit:  </a:t>
            </a:r>
            <a:r>
              <a:rPr lang="en-IN" sz="2200" u="sng" dirty="0" smtClean="0">
                <a:solidFill>
                  <a:schemeClr val="tx2">
                    <a:lumMod val="75000"/>
                  </a:schemeClr>
                </a:solidFill>
                <a:hlinkClick r:id="rId7"/>
              </a:rPr>
              <a:t>www.americanmanuscripteditors.com/posterediting.aspx </a:t>
            </a:r>
            <a:endParaRPr lang="en-IN" sz="2200" u="sng" dirty="0" smtClean="0">
              <a:solidFill>
                <a:schemeClr val="tx2">
                  <a:lumMod val="75000"/>
                </a:schemeClr>
              </a:solidFill>
            </a:endParaRPr>
          </a:p>
        </p:txBody>
      </p:sp>
      <p:sp>
        <p:nvSpPr>
          <p:cNvPr id="57" name="Rectangle 56"/>
          <p:cNvSpPr/>
          <p:nvPr/>
        </p:nvSpPr>
        <p:spPr>
          <a:xfrm>
            <a:off x="24765910" y="12365970"/>
            <a:ext cx="6978649" cy="5437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r>
              <a:rPr lang="en-US" sz="2400" b="1" dirty="0" smtClean="0">
                <a:solidFill>
                  <a:schemeClr val="tx2">
                    <a:lumMod val="75000"/>
                  </a:schemeClr>
                </a:solidFill>
              </a:rPr>
              <a:t>Contact Us</a:t>
            </a:r>
          </a:p>
        </p:txBody>
      </p:sp>
      <p:sp>
        <p:nvSpPr>
          <p:cNvPr id="58" name="TextBox 57"/>
          <p:cNvSpPr txBox="1"/>
          <p:nvPr/>
        </p:nvSpPr>
        <p:spPr>
          <a:xfrm>
            <a:off x="24765907" y="12905843"/>
            <a:ext cx="6986016" cy="29655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2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200" dirty="0" smtClean="0">
                <a:solidFill>
                  <a:schemeClr val="tx2">
                    <a:lumMod val="75000"/>
                  </a:schemeClr>
                </a:solidFill>
              </a:rPr>
              <a:t>	Email: </a:t>
            </a:r>
            <a:r>
              <a:rPr lang="en-IN" sz="2200" u="sng" dirty="0" err="1" smtClean="0">
                <a:solidFill>
                  <a:schemeClr val="tx2">
                    <a:lumMod val="75000"/>
                  </a:schemeClr>
                </a:solidFill>
                <a:hlinkClick r:id="rId8" action="ppaction://hlinkfile"/>
              </a:rPr>
              <a:t>posters@americanmanuscripteditors.com</a:t>
            </a:r>
            <a:r>
              <a:rPr lang="en-IN" sz="2200" dirty="0" smtClean="0">
                <a:solidFill>
                  <a:schemeClr val="tx2">
                    <a:lumMod val="75000"/>
                  </a:schemeClr>
                </a:solidFill>
                <a:hlinkClick r:id="rId8" action="ppaction://hlinkfile"/>
              </a:rPr>
              <a:t> </a:t>
            </a:r>
            <a:r>
              <a:rPr lang="en-IN" sz="2200" dirty="0" smtClean="0">
                <a:solidFill>
                  <a:schemeClr val="tx2">
                    <a:lumMod val="75000"/>
                  </a:schemeClr>
                </a:solidFill>
              </a:rPr>
              <a:t> </a:t>
            </a:r>
            <a:br>
              <a:rPr lang="en-IN" sz="2200" dirty="0" smtClean="0">
                <a:solidFill>
                  <a:schemeClr val="tx2">
                    <a:lumMod val="75000"/>
                  </a:schemeClr>
                </a:solidFill>
              </a:rPr>
            </a:br>
            <a:r>
              <a:rPr lang="en-IN" sz="2200" dirty="0" smtClean="0">
                <a:solidFill>
                  <a:schemeClr val="tx2">
                    <a:lumMod val="75000"/>
                  </a:schemeClr>
                </a:solidFill>
              </a:rPr>
              <a:t>Phone: 1-206-457-2402</a:t>
            </a:r>
          </a:p>
          <a:p>
            <a:endParaRPr lang="en-IN" sz="2200" dirty="0" smtClean="0">
              <a:solidFill>
                <a:schemeClr val="tx2">
                  <a:lumMod val="75000"/>
                </a:schemeClr>
              </a:solidFill>
            </a:endParaRPr>
          </a:p>
          <a:p>
            <a:r>
              <a:rPr lang="en-IN" sz="2200" dirty="0" smtClean="0">
                <a:solidFill>
                  <a:schemeClr val="tx2">
                    <a:lumMod val="75000"/>
                  </a:schemeClr>
                </a:solidFill>
              </a:rPr>
              <a:t>	</a:t>
            </a:r>
          </a:p>
        </p:txBody>
      </p:sp>
      <p:sp>
        <p:nvSpPr>
          <p:cNvPr id="61" name="TextBox 60"/>
          <p:cNvSpPr txBox="1"/>
          <p:nvPr/>
        </p:nvSpPr>
        <p:spPr>
          <a:xfrm>
            <a:off x="14275070" y="1175613"/>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1445158113"/>
              </p:ext>
            </p:extLst>
          </p:nvPr>
        </p:nvGraphicFramePr>
        <p:xfrm>
          <a:off x="1166143" y="12046406"/>
          <a:ext cx="6986016" cy="3333753"/>
        </p:xfrm>
        <a:graphic>
          <a:graphicData uri="http://schemas.openxmlformats.org/drawingml/2006/table">
            <a:tbl>
              <a:tblPr firstRow="1" bandRow="1">
                <a:tableStyleId>{3B4B98B0-60AC-42C2-AFA5-B58CD77FA1E5}</a:tableStyleId>
              </a:tblPr>
              <a:tblGrid>
                <a:gridCol w="3634457"/>
                <a:gridCol w="3351559"/>
              </a:tblGrid>
              <a:tr h="463835">
                <a:tc>
                  <a:txBody>
                    <a:bodyPr/>
                    <a:lstStyle/>
                    <a:p>
                      <a:r>
                        <a:rPr lang="en-US" sz="2200" dirty="0" smtClean="0">
                          <a:solidFill>
                            <a:schemeClr val="tx2">
                              <a:lumMod val="75000"/>
                            </a:schemeClr>
                          </a:solidFill>
                        </a:rPr>
                        <a:t>Size</a:t>
                      </a:r>
                      <a:endParaRPr lang="en-US" sz="2200" dirty="0">
                        <a:solidFill>
                          <a:schemeClr val="tx2">
                            <a:lumMod val="75000"/>
                          </a:schemeClr>
                        </a:solidFill>
                        <a:latin typeface="Arial"/>
                        <a:cs typeface="Arial"/>
                      </a:endParaRPr>
                    </a:p>
                  </a:txBody>
                  <a:tcPr marL="182880" marR="182880" anchor="ctr"/>
                </a:tc>
                <a:tc>
                  <a:txBody>
                    <a:bodyPr/>
                    <a:lstStyle/>
                    <a:p>
                      <a:r>
                        <a:rPr lang="en-US" sz="2200" dirty="0" smtClean="0">
                          <a:solidFill>
                            <a:schemeClr val="tx2">
                              <a:lumMod val="75000"/>
                            </a:schemeClr>
                          </a:solidFill>
                        </a:rPr>
                        <a:t>Cost</a:t>
                      </a:r>
                      <a:endParaRPr lang="en-US" sz="2200" dirty="0">
                        <a:solidFill>
                          <a:schemeClr val="tx2">
                            <a:lumMod val="75000"/>
                          </a:schemeClr>
                        </a:solidFill>
                        <a:latin typeface="Arial"/>
                        <a:cs typeface="Arial"/>
                      </a:endParaRPr>
                    </a:p>
                  </a:txBody>
                  <a:tcPr marL="182880" marR="182880" anchor="ctr"/>
                </a:tc>
              </a:tr>
              <a:tr h="550743">
                <a:tc>
                  <a:txBody>
                    <a:bodyPr/>
                    <a:lstStyle/>
                    <a:p>
                      <a:r>
                        <a:rPr lang="en-US" sz="2200" dirty="0" smtClean="0">
                          <a:solidFill>
                            <a:schemeClr val="tx2">
                              <a:lumMod val="75000"/>
                            </a:schemeClr>
                          </a:solidFill>
                        </a:rPr>
                        <a:t>36”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a:solidFill>
                          <a:schemeClr val="tx2">
                            <a:lumMod val="75000"/>
                          </a:schemeClr>
                        </a:solidFill>
                        <a:latin typeface="Arial"/>
                        <a:cs typeface="Arial"/>
                      </a:endParaRPr>
                    </a:p>
                  </a:txBody>
                  <a:tcPr marL="182880" marR="182880" anchor="ctr">
                    <a:noFill/>
                  </a:tcPr>
                </a:tc>
                <a:tc>
                  <a:txBody>
                    <a:bodyPr/>
                    <a:lstStyle/>
                    <a:p>
                      <a:r>
                        <a:rPr lang="en-US" sz="2200" dirty="0" smtClean="0">
                          <a:solidFill>
                            <a:schemeClr val="tx2">
                              <a:lumMod val="75000"/>
                            </a:schemeClr>
                          </a:solidFill>
                        </a:rPr>
                        <a:t>FREE</a:t>
                      </a:r>
                    </a:p>
                  </a:txBody>
                  <a:tcPr marL="182880" marR="18288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48”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182880" marR="182880" anchor="ctr"/>
                </a:tc>
                <a:tc>
                  <a:txBody>
                    <a:bodyPr/>
                    <a:lstStyle/>
                    <a:p>
                      <a:r>
                        <a:rPr lang="en-US" sz="2200" dirty="0" smtClean="0">
                          <a:solidFill>
                            <a:schemeClr val="tx2">
                              <a:lumMod val="75000"/>
                            </a:schemeClr>
                          </a:solidFill>
                        </a:rPr>
                        <a:t>FREE</a:t>
                      </a:r>
                      <a:endParaRPr lang="en-US" sz="2200" dirty="0">
                        <a:solidFill>
                          <a:schemeClr val="tx2">
                            <a:lumMod val="75000"/>
                          </a:schemeClr>
                        </a:solidFill>
                        <a:latin typeface="Arial"/>
                        <a:cs typeface="Arial"/>
                      </a:endParaRPr>
                    </a:p>
                  </a:txBody>
                  <a:tcPr marL="182880" marR="18288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60”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182880" marR="182880" anchor="ctr">
                    <a:noFill/>
                  </a:tcPr>
                </a:tc>
                <a:tc>
                  <a:txBody>
                    <a:bodyPr/>
                    <a:lstStyle/>
                    <a:p>
                      <a:r>
                        <a:rPr lang="en-US" sz="2200" dirty="0" smtClean="0">
                          <a:solidFill>
                            <a:schemeClr val="tx2">
                              <a:lumMod val="75000"/>
                            </a:schemeClr>
                          </a:solidFill>
                        </a:rPr>
                        <a:t>$30.00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182880" marR="18288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72”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182880" marR="182880" anchor="ctr"/>
                </a:tc>
                <a:tc>
                  <a:txBody>
                    <a:bodyPr/>
                    <a:lstStyle/>
                    <a:p>
                      <a:r>
                        <a:rPr lang="en-US" sz="2200" dirty="0" smtClean="0">
                          <a:solidFill>
                            <a:schemeClr val="tx2">
                              <a:lumMod val="75000"/>
                            </a:schemeClr>
                          </a:solidFill>
                        </a:rPr>
                        <a:t>$40.00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182880" marR="182880" anchor="ct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84”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182880" marR="182880" anchor="ctr">
                    <a:noFill/>
                  </a:tcPr>
                </a:tc>
                <a:tc>
                  <a:txBody>
                    <a:bodyPr/>
                    <a:lstStyle/>
                    <a:p>
                      <a:r>
                        <a:rPr lang="en-US" sz="2200" dirty="0" smtClean="0">
                          <a:solidFill>
                            <a:schemeClr val="tx2">
                              <a:lumMod val="75000"/>
                            </a:schemeClr>
                          </a:solidFill>
                        </a:rPr>
                        <a:t>$50.00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182880" marR="182880" anchor="ctr">
                    <a:noFill/>
                  </a:tcPr>
                </a:tc>
              </a:tr>
              <a:tr h="463835">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200" dirty="0" smtClean="0">
                          <a:solidFill>
                            <a:schemeClr val="tx2">
                              <a:lumMod val="75000"/>
                            </a:schemeClr>
                          </a:solidFill>
                        </a:rPr>
                        <a:t>96” x 36”</a:t>
                      </a:r>
                      <a:r>
                        <a:rPr lang="en-US" sz="2200" baseline="0" dirty="0" smtClean="0">
                          <a:solidFill>
                            <a:schemeClr val="tx2">
                              <a:lumMod val="75000"/>
                            </a:schemeClr>
                          </a:solidFill>
                        </a:rPr>
                        <a:t> or </a:t>
                      </a:r>
                      <a:r>
                        <a:rPr lang="en-US" sz="2200" dirty="0" smtClean="0">
                          <a:solidFill>
                            <a:schemeClr val="tx2">
                              <a:lumMod val="75000"/>
                            </a:schemeClr>
                          </a:solidFill>
                        </a:rPr>
                        <a:t>42”</a:t>
                      </a:r>
                      <a:endParaRPr lang="en-US" sz="2200" dirty="0" smtClean="0">
                        <a:solidFill>
                          <a:schemeClr val="tx2">
                            <a:lumMod val="75000"/>
                          </a:schemeClr>
                        </a:solidFill>
                        <a:latin typeface="Arial"/>
                        <a:cs typeface="Arial"/>
                      </a:endParaRPr>
                    </a:p>
                  </a:txBody>
                  <a:tcPr marL="182880" marR="182880" anchor="ctr"/>
                </a:tc>
                <a:tc>
                  <a:txBody>
                    <a:bodyPr/>
                    <a:lstStyle/>
                    <a:p>
                      <a:r>
                        <a:rPr lang="en-US" sz="2200" dirty="0" smtClean="0">
                          <a:solidFill>
                            <a:schemeClr val="tx2">
                              <a:lumMod val="75000"/>
                            </a:schemeClr>
                          </a:solidFill>
                        </a:rPr>
                        <a:t>$60.00</a:t>
                      </a:r>
                      <a:r>
                        <a:rPr lang="en-US" sz="2200" dirty="0" smtClean="0">
                          <a:solidFill>
                            <a:schemeClr val="tx2">
                              <a:lumMod val="75000"/>
                            </a:schemeClr>
                          </a:solidFill>
                        </a:rPr>
                        <a:t>*</a:t>
                      </a:r>
                      <a:endParaRPr lang="en-US" sz="2200" dirty="0">
                        <a:solidFill>
                          <a:schemeClr val="tx2">
                            <a:lumMod val="75000"/>
                          </a:schemeClr>
                        </a:solidFill>
                        <a:latin typeface="Arial"/>
                        <a:cs typeface="Arial"/>
                      </a:endParaRPr>
                    </a:p>
                  </a:txBody>
                  <a:tcPr marL="182880" marR="182880" anchor="ctr"/>
                </a:tc>
              </a:tr>
            </a:tbl>
          </a:graphicData>
        </a:graphic>
      </p:graphicFrame>
      <p:sp>
        <p:nvSpPr>
          <p:cNvPr id="47" name="TextBox 46"/>
          <p:cNvSpPr txBox="1"/>
          <p:nvPr/>
        </p:nvSpPr>
        <p:spPr>
          <a:xfrm>
            <a:off x="1171468" y="15481582"/>
            <a:ext cx="2215350" cy="276999"/>
          </a:xfrm>
          <a:prstGeom prst="rect">
            <a:avLst/>
          </a:prstGeom>
          <a:noFill/>
        </p:spPr>
        <p:txBody>
          <a:bodyPr wrap="none" lIns="0" tIns="0" rIns="0" bIns="0" rtlCol="0">
            <a:spAutoFit/>
          </a:bodyPr>
          <a:lstStyle/>
          <a:p>
            <a:r>
              <a:rPr lang="en-US" sz="1800" dirty="0" smtClean="0">
                <a:solidFill>
                  <a:schemeClr val="tx2">
                    <a:lumMod val="75000"/>
                  </a:schemeClr>
                </a:solidFill>
                <a:latin typeface="+mj-lt"/>
                <a:cs typeface="Arial Narrow"/>
              </a:rPr>
              <a:t>*Includes Materials Fee</a:t>
            </a:r>
            <a:endParaRPr lang="en-US" sz="1800" dirty="0">
              <a:solidFill>
                <a:schemeClr val="tx2">
                  <a:lumMod val="75000"/>
                </a:schemeClr>
              </a:solidFill>
              <a:latin typeface="+mj-lt"/>
              <a:cs typeface="Arial Narrow"/>
            </a:endParaRPr>
          </a:p>
        </p:txBody>
      </p:sp>
      <p:pic>
        <p:nvPicPr>
          <p:cNvPr id="65" name="Picture 64"/>
          <p:cNvPicPr>
            <a:picLocks noChangeAspect="1"/>
          </p:cNvPicPr>
          <p:nvPr/>
        </p:nvPicPr>
        <p:blipFill>
          <a:blip r:embed="rId9" cstate="print"/>
          <a:stretch>
            <a:fillRect/>
          </a:stretch>
        </p:blipFill>
        <p:spPr>
          <a:xfrm>
            <a:off x="30392806" y="568181"/>
            <a:ext cx="1351753" cy="1256324"/>
          </a:xfrm>
          <a:prstGeom prst="rect">
            <a:avLst/>
          </a:prstGeom>
        </p:spPr>
      </p:pic>
      <p:pic>
        <p:nvPicPr>
          <p:cNvPr id="68" name="Picture 67"/>
          <p:cNvPicPr>
            <a:picLocks noChangeAspect="1"/>
          </p:cNvPicPr>
          <p:nvPr/>
        </p:nvPicPr>
        <p:blipFill>
          <a:blip r:embed="rId9" cstate="print"/>
          <a:stretch>
            <a:fillRect/>
          </a:stretch>
        </p:blipFill>
        <p:spPr>
          <a:xfrm>
            <a:off x="1187452" y="568181"/>
            <a:ext cx="1351753" cy="1256324"/>
          </a:xfrm>
          <a:prstGeom prst="rect">
            <a:avLst/>
          </a:prstGeom>
        </p:spPr>
      </p:pic>
      <p:pic>
        <p:nvPicPr>
          <p:cNvPr id="69" name="Picture 68"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99524" y="15199309"/>
            <a:ext cx="2645035" cy="605664"/>
          </a:xfrm>
          <a:prstGeom prst="rect">
            <a:avLst/>
          </a:prstGeom>
        </p:spPr>
      </p:pic>
      <p:pic>
        <p:nvPicPr>
          <p:cNvPr id="70" name="Picture 69"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24969422" y="4435926"/>
            <a:ext cx="2207703" cy="601934"/>
          </a:xfrm>
          <a:prstGeom prst="rect">
            <a:avLst/>
          </a:prstGeom>
        </p:spPr>
      </p:pic>
      <p:cxnSp>
        <p:nvCxnSpPr>
          <p:cNvPr id="36" name="Straight Connector 35"/>
          <p:cNvCxnSpPr/>
          <p:nvPr/>
        </p:nvCxnSpPr>
        <p:spPr>
          <a:xfrm rot="5400000">
            <a:off x="1919925"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9822953"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17693325" y="9266021"/>
            <a:ext cx="1335024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1037</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26</cp:revision>
  <dcterms:created xsi:type="dcterms:W3CDTF">2014-01-05T15:57:08Z</dcterms:created>
  <dcterms:modified xsi:type="dcterms:W3CDTF">2014-03-01T21:49:23Z</dcterms:modified>
</cp:coreProperties>
</file>