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90" d="100"/>
          <a:sy n="90" d="100"/>
        </p:scale>
        <p:origin x="14792" y="656"/>
      </p:cViewPr>
      <p:guideLst>
        <p:guide orient="horz" pos="376"/>
        <p:guide orient="horz" pos="10024"/>
        <p:guide pos="1031"/>
        <p:guide pos="2670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1" y="5113029"/>
            <a:ext cx="3730752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6583681" y="9326882"/>
            <a:ext cx="3072384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19" y="659140"/>
            <a:ext cx="987552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94567" y="659140"/>
            <a:ext cx="2889504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5" y="10576570"/>
            <a:ext cx="3730752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3467105" y="6976114"/>
            <a:ext cx="3730752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2194567" y="3840489"/>
            <a:ext cx="1938527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22311367" y="3840489"/>
            <a:ext cx="1938527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2194565" y="3684280"/>
            <a:ext cx="19392903"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2194565" y="5219702"/>
            <a:ext cx="19392903"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22296127" y="3684280"/>
            <a:ext cx="19400520"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22296127" y="5219702"/>
            <a:ext cx="19400520"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1" y="655321"/>
            <a:ext cx="14439904"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7160246" y="655330"/>
            <a:ext cx="2453639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2194561" y="3444249"/>
            <a:ext cx="14439904"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1521439"/>
            <a:ext cx="2633472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8602983" y="1470661"/>
            <a:ext cx="2633472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8602983" y="12881612"/>
            <a:ext cx="2633472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1" y="659130"/>
            <a:ext cx="3950208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2194561" y="3840489"/>
            <a:ext cx="3950208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2194567" y="15255248"/>
            <a:ext cx="1024127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4996161" y="15255248"/>
            <a:ext cx="1389888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31455366" y="15255248"/>
            <a:ext cx="1024127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1" y="-32657"/>
            <a:ext cx="43964353"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7080542" y="587836"/>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96” x 36” Template with Instructions </a:t>
            </a:r>
          </a:p>
        </p:txBody>
      </p:sp>
      <p:sp>
        <p:nvSpPr>
          <p:cNvPr id="10" name="Rectangle 9"/>
          <p:cNvSpPr/>
          <p:nvPr/>
        </p:nvSpPr>
        <p:spPr>
          <a:xfrm>
            <a:off x="1583273" y="2461502"/>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Getting Started</a:t>
            </a:r>
          </a:p>
        </p:txBody>
      </p:sp>
      <p:sp>
        <p:nvSpPr>
          <p:cNvPr id="18" name="TextBox 17"/>
          <p:cNvSpPr txBox="1"/>
          <p:nvPr/>
        </p:nvSpPr>
        <p:spPr>
          <a:xfrm>
            <a:off x="1583265" y="3001377"/>
            <a:ext cx="9314688" cy="242787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5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583269" y="5655711"/>
            <a:ext cx="9304866"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About Our Service</a:t>
            </a:r>
          </a:p>
        </p:txBody>
      </p:sp>
      <p:sp>
        <p:nvSpPr>
          <p:cNvPr id="28" name="TextBox 27"/>
          <p:cNvSpPr txBox="1"/>
          <p:nvPr/>
        </p:nvSpPr>
        <p:spPr>
          <a:xfrm>
            <a:off x="1583265" y="6195582"/>
            <a:ext cx="9314688" cy="3023850"/>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583273" y="9358328"/>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Sizing</a:t>
            </a:r>
          </a:p>
        </p:txBody>
      </p:sp>
      <p:sp>
        <p:nvSpPr>
          <p:cNvPr id="31" name="TextBox 30"/>
          <p:cNvSpPr txBox="1"/>
          <p:nvPr/>
        </p:nvSpPr>
        <p:spPr>
          <a:xfrm>
            <a:off x="1583265" y="9898197"/>
            <a:ext cx="9314688"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500" dirty="0" smtClean="0">
              <a:solidFill>
                <a:schemeClr val="tx2">
                  <a:lumMod val="75000"/>
                </a:schemeClr>
              </a:solidFill>
            </a:endParaRPr>
          </a:p>
        </p:txBody>
      </p:sp>
      <p:sp>
        <p:nvSpPr>
          <p:cNvPr id="33" name="Rectangle 32"/>
          <p:cNvSpPr/>
          <p:nvPr/>
        </p:nvSpPr>
        <p:spPr>
          <a:xfrm>
            <a:off x="12062589" y="2461502"/>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Text Tips</a:t>
            </a:r>
          </a:p>
        </p:txBody>
      </p:sp>
      <p:sp>
        <p:nvSpPr>
          <p:cNvPr id="34" name="TextBox 33"/>
          <p:cNvSpPr txBox="1"/>
          <p:nvPr/>
        </p:nvSpPr>
        <p:spPr>
          <a:xfrm>
            <a:off x="12062583" y="3001371"/>
            <a:ext cx="9304935" cy="6534516"/>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500" dirty="0" smtClean="0">
                <a:solidFill>
                  <a:schemeClr val="tx2">
                    <a:lumMod val="75000"/>
                  </a:schemeClr>
                </a:solidFill>
              </a:rPr>
              <a:t>For dark backgrounds, use light text. For light backgrounds, use dark text.</a:t>
            </a:r>
          </a:p>
        </p:txBody>
      </p:sp>
      <p:sp>
        <p:nvSpPr>
          <p:cNvPr id="39" name="Rectangle 38"/>
          <p:cNvSpPr/>
          <p:nvPr/>
        </p:nvSpPr>
        <p:spPr>
          <a:xfrm>
            <a:off x="12062583" y="10020766"/>
            <a:ext cx="9304866"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Adding Graphics &amp; Charts</a:t>
            </a:r>
          </a:p>
        </p:txBody>
      </p:sp>
      <p:sp>
        <p:nvSpPr>
          <p:cNvPr id="40" name="TextBox 39"/>
          <p:cNvSpPr txBox="1"/>
          <p:nvPr/>
        </p:nvSpPr>
        <p:spPr>
          <a:xfrm>
            <a:off x="12062581" y="10560637"/>
            <a:ext cx="9304935" cy="3339098"/>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500" dirty="0" smtClean="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2500" dirty="0" err="1" smtClean="0">
                <a:solidFill>
                  <a:schemeClr val="tx2">
                    <a:lumMod val="75000"/>
                  </a:schemeClr>
                </a:solidFill>
              </a:rPr>
              <a:t>pixelated</a:t>
            </a:r>
            <a:r>
              <a:rPr lang="en-IN" sz="25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5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22541902" y="2461502"/>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Colors</a:t>
            </a:r>
          </a:p>
        </p:txBody>
      </p:sp>
      <p:sp>
        <p:nvSpPr>
          <p:cNvPr id="43" name="TextBox 42"/>
          <p:cNvSpPr txBox="1"/>
          <p:nvPr/>
        </p:nvSpPr>
        <p:spPr>
          <a:xfrm>
            <a:off x="22541896" y="3001371"/>
            <a:ext cx="9314688"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500" dirty="0" smtClean="0">
                <a:solidFill>
                  <a:schemeClr val="tx2">
                    <a:lumMod val="75000"/>
                  </a:schemeClr>
                </a:solidFill>
              </a:rPr>
              <a:t>We recommend limiting your poster to 2-3 different </a:t>
            </a:r>
            <a:r>
              <a:rPr lang="en-IN" sz="2500" dirty="0" err="1" smtClean="0">
                <a:solidFill>
                  <a:schemeClr val="tx2">
                    <a:lumMod val="75000"/>
                  </a:schemeClr>
                </a:solidFill>
              </a:rPr>
              <a:t>colors</a:t>
            </a:r>
            <a:r>
              <a:rPr lang="en-IN" sz="2500" dirty="0" smtClean="0">
                <a:solidFill>
                  <a:schemeClr val="tx2">
                    <a:lumMod val="75000"/>
                  </a:schemeClr>
                </a:solidFill>
              </a:rPr>
              <a:t> and avoiding the use of </a:t>
            </a:r>
            <a:r>
              <a:rPr lang="en-IN" sz="2500" dirty="0" err="1" smtClean="0">
                <a:solidFill>
                  <a:schemeClr val="tx2">
                    <a:lumMod val="75000"/>
                  </a:schemeClr>
                </a:solidFill>
              </a:rPr>
              <a:t>colors</a:t>
            </a:r>
            <a:r>
              <a:rPr lang="en-IN" sz="2500" dirty="0" smtClean="0">
                <a:solidFill>
                  <a:schemeClr val="tx2">
                    <a:lumMod val="75000"/>
                  </a:schemeClr>
                </a:solidFill>
              </a:rPr>
              <a:t> that are too bright.</a:t>
            </a:r>
          </a:p>
        </p:txBody>
      </p:sp>
      <p:sp>
        <p:nvSpPr>
          <p:cNvPr id="45" name="Rectangle 44"/>
          <p:cNvSpPr/>
          <p:nvPr/>
        </p:nvSpPr>
        <p:spPr>
          <a:xfrm>
            <a:off x="22541900" y="4286067"/>
            <a:ext cx="9304866"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Converting to PDF</a:t>
            </a:r>
          </a:p>
        </p:txBody>
      </p:sp>
      <p:sp>
        <p:nvSpPr>
          <p:cNvPr id="46" name="TextBox 45"/>
          <p:cNvSpPr txBox="1"/>
          <p:nvPr/>
        </p:nvSpPr>
        <p:spPr>
          <a:xfrm>
            <a:off x="22541896" y="4825941"/>
            <a:ext cx="9308592" cy="444036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500" dirty="0" smtClean="0">
                <a:solidFill>
                  <a:schemeClr val="tx2">
                    <a:lumMod val="75000"/>
                  </a:schemeClr>
                </a:solidFill>
              </a:rPr>
              <a:t>Please note that </a:t>
            </a:r>
            <a:r>
              <a:rPr lang="en-US" sz="2500" u="sng" dirty="0" smtClean="0">
                <a:solidFill>
                  <a:schemeClr val="tx2">
                    <a:lumMod val="75000"/>
                  </a:schemeClr>
                </a:solidFill>
              </a:rPr>
              <a:t>we only accept PDF files</a:t>
            </a:r>
            <a:r>
              <a:rPr lang="en-US" sz="25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500" dirty="0" smtClean="0">
                <a:solidFill>
                  <a:schemeClr val="tx2">
                    <a:lumMod val="75000"/>
                  </a:schemeClr>
                </a:solidFill>
              </a:rPr>
              <a:t>The following link is helpful for learning how to convert your document to PDF: </a:t>
            </a:r>
            <a:r>
              <a:rPr lang="en-US" sz="25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5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22541900" y="9347830"/>
            <a:ext cx="9304866"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Shipping and Handling</a:t>
            </a:r>
          </a:p>
        </p:txBody>
      </p:sp>
      <p:sp>
        <p:nvSpPr>
          <p:cNvPr id="49" name="TextBox 48"/>
          <p:cNvSpPr txBox="1"/>
          <p:nvPr/>
        </p:nvSpPr>
        <p:spPr>
          <a:xfrm>
            <a:off x="22541896" y="9887703"/>
            <a:ext cx="9314688" cy="3212966"/>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500" dirty="0" smtClean="0">
              <a:solidFill>
                <a:schemeClr val="tx2">
                  <a:lumMod val="75000"/>
                </a:schemeClr>
              </a:solidFill>
            </a:endParaRPr>
          </a:p>
        </p:txBody>
      </p:sp>
      <p:sp>
        <p:nvSpPr>
          <p:cNvPr id="66" name="Rectangle 65"/>
          <p:cNvSpPr/>
          <p:nvPr/>
        </p:nvSpPr>
        <p:spPr>
          <a:xfrm>
            <a:off x="22541902" y="13319775"/>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Additional Tips</a:t>
            </a:r>
          </a:p>
        </p:txBody>
      </p:sp>
      <p:sp>
        <p:nvSpPr>
          <p:cNvPr id="67" name="TextBox 66"/>
          <p:cNvSpPr txBox="1"/>
          <p:nvPr/>
        </p:nvSpPr>
        <p:spPr>
          <a:xfrm>
            <a:off x="22541896" y="13859645"/>
            <a:ext cx="9314688" cy="21162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We recommend the following links for detailed tips on how to enhance your poster content: </a:t>
            </a:r>
            <a:endParaRPr lang="en-IN" sz="25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500" u="sng" dirty="0" smtClean="0">
                <a:solidFill>
                  <a:schemeClr val="tx2">
                    <a:lumMod val="75000"/>
                  </a:schemeClr>
                </a:solidFill>
                <a:hlinkClick r:id="rId2"/>
              </a:rPr>
              <a:t>www.colinpurrington.com/tips/academic/posterdesign</a:t>
            </a:r>
            <a:endParaRPr lang="en-IN" sz="25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500" u="sng" dirty="0" smtClean="0">
                <a:solidFill>
                  <a:schemeClr val="tx2">
                    <a:lumMod val="75000"/>
                  </a:schemeClr>
                </a:solidFill>
                <a:hlinkClick r:id="rId3"/>
              </a:rPr>
              <a:t> </a:t>
            </a:r>
            <a:r>
              <a:rPr lang="en-IN" sz="2500" u="sng" dirty="0" smtClean="0">
                <a:solidFill>
                  <a:schemeClr val="tx2">
                    <a:lumMod val="75000"/>
                  </a:schemeClr>
                </a:solidFill>
                <a:hlinkClick r:id="rId3"/>
              </a:rPr>
              <a:t>http:/</a:t>
            </a:r>
            <a:r>
              <a:rPr lang="en-IN" sz="2500" u="sng" dirty="0" smtClean="0">
                <a:solidFill>
                  <a:schemeClr val="tx2">
                    <a:lumMod val="75000"/>
                  </a:schemeClr>
                </a:solidFill>
                <a:hlinkClick r:id="rId3"/>
              </a:rPr>
              <a:t>/tv.adobe.com</a:t>
            </a:r>
            <a:r>
              <a:rPr lang="en-IN" sz="2500" u="sng" dirty="0" smtClean="0">
                <a:solidFill>
                  <a:schemeClr val="tx2">
                    <a:lumMod val="75000"/>
                  </a:schemeClr>
                </a:solidFill>
                <a:hlinkClick r:id="rId3"/>
              </a:rPr>
              <a:t>/watch/adobe-for-academics/design-an-eyecatching-conference-poster/</a:t>
            </a:r>
            <a:endParaRPr lang="en-IN" sz="2500" u="sng" dirty="0" smtClean="0">
              <a:solidFill>
                <a:schemeClr val="tx2">
                  <a:lumMod val="75000"/>
                </a:schemeClr>
              </a:solidFill>
            </a:endParaRPr>
          </a:p>
        </p:txBody>
      </p:sp>
      <p:sp>
        <p:nvSpPr>
          <p:cNvPr id="51" name="Rectangle 50"/>
          <p:cNvSpPr/>
          <p:nvPr/>
        </p:nvSpPr>
        <p:spPr>
          <a:xfrm>
            <a:off x="33021217" y="2461502"/>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Ordering Your Poster</a:t>
            </a:r>
          </a:p>
        </p:txBody>
      </p:sp>
      <p:sp>
        <p:nvSpPr>
          <p:cNvPr id="52" name="TextBox 51"/>
          <p:cNvSpPr txBox="1"/>
          <p:nvPr/>
        </p:nvSpPr>
        <p:spPr>
          <a:xfrm>
            <a:off x="33021213" y="3001371"/>
            <a:ext cx="9498391" cy="434648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Go to </a:t>
            </a:r>
            <a:r>
              <a:rPr lang="en-IN" sz="2500" u="sng" dirty="0" err="1" smtClean="0">
                <a:solidFill>
                  <a:schemeClr val="tx2">
                    <a:lumMod val="75000"/>
                  </a:schemeClr>
                </a:solidFill>
                <a:hlinkClick r:id="rId4"/>
              </a:rPr>
              <a:t>www.americanmanuscripteditors.com</a:t>
            </a:r>
            <a:r>
              <a:rPr lang="en-IN" sz="2500" u="sng" dirty="0" smtClean="0">
                <a:solidFill>
                  <a:schemeClr val="tx2">
                    <a:lumMod val="75000"/>
                  </a:schemeClr>
                </a:solidFill>
              </a:rPr>
              <a:t> </a:t>
            </a:r>
            <a:r>
              <a:rPr lang="en-IN" sz="25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5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500" dirty="0" smtClean="0">
                <a:solidFill>
                  <a:schemeClr val="tx2">
                    <a:lumMod val="75000"/>
                  </a:schemeClr>
                </a:solidFill>
              </a:rPr>
              <a:t/>
            </a:r>
            <a:br>
              <a:rPr lang="en-US" sz="2500" dirty="0" smtClean="0">
                <a:solidFill>
                  <a:schemeClr val="tx2">
                    <a:lumMod val="75000"/>
                  </a:schemeClr>
                </a:solidFill>
              </a:rPr>
            </a:br>
            <a:r>
              <a:rPr lang="en-IN" sz="2500" dirty="0" smtClean="0">
                <a:solidFill>
                  <a:schemeClr val="tx2">
                    <a:lumMod val="75000"/>
                  </a:schemeClr>
                </a:solidFill>
              </a:rPr>
              <a:t>For detailed instructions on how to order your poster once you have registered or logged in, please </a:t>
            </a:r>
            <a:r>
              <a:rPr lang="en-IN" sz="2500" dirty="0" smtClean="0">
                <a:solidFill>
                  <a:schemeClr val="tx2">
                    <a:lumMod val="75000"/>
                  </a:schemeClr>
                </a:solidFill>
              </a:rPr>
              <a:t>visit: </a:t>
            </a:r>
            <a:r>
              <a:rPr lang="en-IN" sz="2500" u="sng" dirty="0" smtClean="0">
                <a:solidFill>
                  <a:schemeClr val="tx2">
                    <a:lumMod val="75000"/>
                  </a:schemeClr>
                </a:solidFill>
                <a:hlinkClick r:id="rId5"/>
              </a:rPr>
              <a:t>www.americanmanuscripteditors.com/poster/posterprinting.aspx</a:t>
            </a:r>
            <a:endParaRPr lang="en-IN" sz="25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We welcome questions on your order. Please contact us with any questions.</a:t>
            </a:r>
          </a:p>
        </p:txBody>
      </p:sp>
      <p:sp>
        <p:nvSpPr>
          <p:cNvPr id="54" name="Rectangle 53"/>
          <p:cNvSpPr/>
          <p:nvPr/>
        </p:nvSpPr>
        <p:spPr>
          <a:xfrm>
            <a:off x="33021213" y="7595406"/>
            <a:ext cx="9304866"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Editing Services</a:t>
            </a:r>
          </a:p>
        </p:txBody>
      </p:sp>
      <p:sp>
        <p:nvSpPr>
          <p:cNvPr id="55" name="TextBox 54"/>
          <p:cNvSpPr txBox="1"/>
          <p:nvPr/>
        </p:nvSpPr>
        <p:spPr>
          <a:xfrm>
            <a:off x="33021209" y="8135277"/>
            <a:ext cx="9314688" cy="391057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500" dirty="0" smtClean="0">
                <a:solidFill>
                  <a:schemeClr val="tx2">
                    <a:lumMod val="75000"/>
                  </a:schemeClr>
                </a:solidFill>
              </a:rPr>
              <a:t>at: </a:t>
            </a:r>
            <a:r>
              <a:rPr lang="en-IN" sz="2500" u="sng" dirty="0" smtClean="0">
                <a:solidFill>
                  <a:schemeClr val="tx2">
                    <a:lumMod val="75000"/>
                  </a:schemeClr>
                </a:solidFill>
                <a:hlinkClick r:id="rId6"/>
              </a:rPr>
              <a:t>www.americanmanuscripteditors.com/about_us.aspx</a:t>
            </a:r>
            <a:r>
              <a:rPr lang="en-IN" sz="2500" dirty="0" smtClean="0">
                <a:solidFill>
                  <a:schemeClr val="tx2">
                    <a:lumMod val="75000"/>
                  </a:schemeClr>
                </a:solidFill>
                <a:hlinkClick r:id="rId6"/>
              </a:rPr>
              <a:t> </a:t>
            </a:r>
            <a:endParaRPr lang="en-IN" sz="25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For a flat rate of $75, we will ensure that the content of your poster is ready to present. For details on our poster editing please </a:t>
            </a:r>
            <a:r>
              <a:rPr lang="en-IN" sz="2500" dirty="0" smtClean="0">
                <a:solidFill>
                  <a:schemeClr val="tx2">
                    <a:lumMod val="75000"/>
                  </a:schemeClr>
                </a:solidFill>
              </a:rPr>
              <a:t>visit:  </a:t>
            </a:r>
            <a:r>
              <a:rPr lang="en-IN" sz="2500" u="sng" dirty="0" smtClean="0">
                <a:solidFill>
                  <a:schemeClr val="tx2">
                    <a:lumMod val="75000"/>
                  </a:schemeClr>
                </a:solidFill>
                <a:hlinkClick r:id="rId7"/>
              </a:rPr>
              <a:t>www.americanmanuscripteditors.com/posterediting.aspx </a:t>
            </a:r>
            <a:endParaRPr lang="en-IN" sz="2500" u="sng" dirty="0" smtClean="0">
              <a:solidFill>
                <a:schemeClr val="tx2">
                  <a:lumMod val="75000"/>
                </a:schemeClr>
              </a:solidFill>
            </a:endParaRPr>
          </a:p>
        </p:txBody>
      </p:sp>
      <p:sp>
        <p:nvSpPr>
          <p:cNvPr id="57" name="Rectangle 56"/>
          <p:cNvSpPr/>
          <p:nvPr/>
        </p:nvSpPr>
        <p:spPr>
          <a:xfrm>
            <a:off x="33021217" y="12365974"/>
            <a:ext cx="930486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2">
                    <a:lumMod val="75000"/>
                  </a:schemeClr>
                </a:solidFill>
              </a:rPr>
              <a:t>Contact Us</a:t>
            </a:r>
          </a:p>
        </p:txBody>
      </p:sp>
      <p:sp>
        <p:nvSpPr>
          <p:cNvPr id="58" name="TextBox 57"/>
          <p:cNvSpPr txBox="1"/>
          <p:nvPr/>
        </p:nvSpPr>
        <p:spPr>
          <a:xfrm>
            <a:off x="33021209" y="12905843"/>
            <a:ext cx="9314688" cy="29655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5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500" dirty="0" smtClean="0">
                <a:solidFill>
                  <a:schemeClr val="tx2">
                    <a:lumMod val="75000"/>
                  </a:schemeClr>
                </a:solidFill>
              </a:rPr>
              <a:t>	Email: </a:t>
            </a:r>
            <a:r>
              <a:rPr lang="en-IN" sz="2500" u="sng" dirty="0" err="1" smtClean="0">
                <a:solidFill>
                  <a:schemeClr val="tx2">
                    <a:lumMod val="75000"/>
                  </a:schemeClr>
                </a:solidFill>
                <a:hlinkClick r:id="rId8" action="ppaction://hlinkfile"/>
              </a:rPr>
              <a:t>posters@americanmanuscripteditors.com</a:t>
            </a:r>
            <a:r>
              <a:rPr lang="en-IN" sz="2500" dirty="0" smtClean="0">
                <a:solidFill>
                  <a:schemeClr val="tx2">
                    <a:lumMod val="75000"/>
                  </a:schemeClr>
                </a:solidFill>
              </a:rPr>
              <a:t>  </a:t>
            </a:r>
            <a:br>
              <a:rPr lang="en-IN" sz="2500" dirty="0" smtClean="0">
                <a:solidFill>
                  <a:schemeClr val="tx2">
                    <a:lumMod val="75000"/>
                  </a:schemeClr>
                </a:solidFill>
              </a:rPr>
            </a:br>
            <a:r>
              <a:rPr lang="en-IN" sz="2500" dirty="0" smtClean="0">
                <a:solidFill>
                  <a:schemeClr val="tx2">
                    <a:lumMod val="75000"/>
                  </a:schemeClr>
                </a:solidFill>
              </a:rPr>
              <a:t>Phone: 1-206-457-2402</a:t>
            </a:r>
          </a:p>
          <a:p>
            <a:endParaRPr lang="en-IN" sz="2500" dirty="0" smtClean="0">
              <a:solidFill>
                <a:schemeClr val="tx2">
                  <a:lumMod val="75000"/>
                </a:schemeClr>
              </a:solidFill>
            </a:endParaRPr>
          </a:p>
          <a:p>
            <a:r>
              <a:rPr lang="en-IN" sz="2500" dirty="0" smtClean="0">
                <a:solidFill>
                  <a:schemeClr val="tx2">
                    <a:lumMod val="75000"/>
                  </a:schemeClr>
                </a:solidFill>
              </a:rPr>
              <a:t>	</a:t>
            </a:r>
          </a:p>
        </p:txBody>
      </p:sp>
      <p:sp>
        <p:nvSpPr>
          <p:cNvPr id="61" name="TextBox 60"/>
          <p:cNvSpPr txBox="1"/>
          <p:nvPr/>
        </p:nvSpPr>
        <p:spPr>
          <a:xfrm>
            <a:off x="19748773" y="1175617"/>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2919346144"/>
              </p:ext>
            </p:extLst>
          </p:nvPr>
        </p:nvGraphicFramePr>
        <p:xfrm>
          <a:off x="1554857" y="11751734"/>
          <a:ext cx="9314688" cy="3628428"/>
        </p:xfrm>
        <a:graphic>
          <a:graphicData uri="http://schemas.openxmlformats.org/drawingml/2006/table">
            <a:tbl>
              <a:tblPr firstRow="1" bandRow="1">
                <a:tableStyleId>{3B4B98B0-60AC-42C2-AFA5-B58CD77FA1E5}</a:tableStyleId>
              </a:tblPr>
              <a:tblGrid>
                <a:gridCol w="4845943"/>
                <a:gridCol w="4468745"/>
              </a:tblGrid>
              <a:tr h="504834">
                <a:tc>
                  <a:txBody>
                    <a:bodyPr/>
                    <a:lstStyle/>
                    <a:p>
                      <a:r>
                        <a:rPr lang="en-US" sz="2500" dirty="0" smtClean="0">
                          <a:solidFill>
                            <a:schemeClr val="tx2">
                              <a:lumMod val="75000"/>
                            </a:schemeClr>
                          </a:solidFill>
                        </a:rPr>
                        <a:t>Size</a:t>
                      </a:r>
                      <a:endParaRPr lang="en-US" sz="2500" dirty="0">
                        <a:solidFill>
                          <a:schemeClr val="tx2">
                            <a:lumMod val="75000"/>
                          </a:schemeClr>
                        </a:solidFill>
                        <a:latin typeface="Arial"/>
                        <a:cs typeface="Arial"/>
                      </a:endParaRPr>
                    </a:p>
                  </a:txBody>
                  <a:tcPr marL="243840" marR="243840" anchor="ctr"/>
                </a:tc>
                <a:tc>
                  <a:txBody>
                    <a:bodyPr/>
                    <a:lstStyle/>
                    <a:p>
                      <a:r>
                        <a:rPr lang="en-US" sz="2500" dirty="0" smtClean="0">
                          <a:solidFill>
                            <a:schemeClr val="tx2">
                              <a:lumMod val="75000"/>
                            </a:schemeClr>
                          </a:solidFill>
                        </a:rPr>
                        <a:t>Cost</a:t>
                      </a:r>
                      <a:endParaRPr lang="en-US" sz="2500" dirty="0">
                        <a:solidFill>
                          <a:schemeClr val="tx2">
                            <a:lumMod val="75000"/>
                          </a:schemeClr>
                        </a:solidFill>
                        <a:latin typeface="Arial"/>
                        <a:cs typeface="Arial"/>
                      </a:endParaRPr>
                    </a:p>
                  </a:txBody>
                  <a:tcPr marL="243840" marR="243840" anchor="ctr"/>
                </a:tc>
              </a:tr>
              <a:tr h="599424">
                <a:tc>
                  <a:txBody>
                    <a:bodyPr/>
                    <a:lstStyle/>
                    <a:p>
                      <a:r>
                        <a:rPr lang="en-US" sz="2500" dirty="0" smtClean="0">
                          <a:solidFill>
                            <a:schemeClr val="tx2">
                              <a:lumMod val="75000"/>
                            </a:schemeClr>
                          </a:solidFill>
                        </a:rPr>
                        <a:t>36”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a:solidFill>
                          <a:schemeClr val="tx2">
                            <a:lumMod val="75000"/>
                          </a:schemeClr>
                        </a:solidFill>
                        <a:latin typeface="Arial"/>
                        <a:cs typeface="Arial"/>
                      </a:endParaRPr>
                    </a:p>
                  </a:txBody>
                  <a:tcPr marL="243840" marR="243840" anchor="ctr">
                    <a:noFill/>
                  </a:tcPr>
                </a:tc>
                <a:tc>
                  <a:txBody>
                    <a:bodyPr/>
                    <a:lstStyle/>
                    <a:p>
                      <a:r>
                        <a:rPr lang="en-US" sz="2500" dirty="0" smtClean="0">
                          <a:solidFill>
                            <a:schemeClr val="tx2">
                              <a:lumMod val="75000"/>
                            </a:schemeClr>
                          </a:solidFill>
                        </a:rPr>
                        <a:t>FREE</a:t>
                      </a:r>
                    </a:p>
                  </a:txBody>
                  <a:tcPr marL="243840" marR="24384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500" dirty="0" smtClean="0">
                          <a:solidFill>
                            <a:schemeClr val="tx2">
                              <a:lumMod val="75000"/>
                            </a:schemeClr>
                          </a:solidFill>
                        </a:rPr>
                        <a:t>48”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smtClean="0">
                        <a:solidFill>
                          <a:schemeClr val="tx2">
                            <a:lumMod val="75000"/>
                          </a:schemeClr>
                        </a:solidFill>
                        <a:latin typeface="Arial"/>
                        <a:cs typeface="Arial"/>
                      </a:endParaRPr>
                    </a:p>
                  </a:txBody>
                  <a:tcPr marL="243840" marR="243840" anchor="ctr"/>
                </a:tc>
                <a:tc>
                  <a:txBody>
                    <a:bodyPr/>
                    <a:lstStyle/>
                    <a:p>
                      <a:r>
                        <a:rPr lang="en-US" sz="2500" dirty="0" smtClean="0">
                          <a:solidFill>
                            <a:schemeClr val="tx2">
                              <a:lumMod val="75000"/>
                            </a:schemeClr>
                          </a:solidFill>
                        </a:rPr>
                        <a:t>FREE</a:t>
                      </a:r>
                      <a:endParaRPr lang="en-US" sz="2500" dirty="0">
                        <a:solidFill>
                          <a:schemeClr val="tx2">
                            <a:lumMod val="75000"/>
                          </a:schemeClr>
                        </a:solidFill>
                        <a:latin typeface="Arial"/>
                        <a:cs typeface="Arial"/>
                      </a:endParaRPr>
                    </a:p>
                  </a:txBody>
                  <a:tcPr marL="243840" marR="243840" anchor="ct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500" dirty="0" smtClean="0">
                          <a:solidFill>
                            <a:schemeClr val="tx2">
                              <a:lumMod val="75000"/>
                            </a:schemeClr>
                          </a:solidFill>
                        </a:rPr>
                        <a:t>60”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smtClean="0">
                        <a:solidFill>
                          <a:schemeClr val="tx2">
                            <a:lumMod val="75000"/>
                          </a:schemeClr>
                        </a:solidFill>
                        <a:latin typeface="Arial"/>
                        <a:cs typeface="Arial"/>
                      </a:endParaRPr>
                    </a:p>
                  </a:txBody>
                  <a:tcPr marL="243840" marR="243840" anchor="ctr">
                    <a:noFill/>
                  </a:tcPr>
                </a:tc>
                <a:tc>
                  <a:txBody>
                    <a:bodyPr/>
                    <a:lstStyle/>
                    <a:p>
                      <a:r>
                        <a:rPr lang="en-US" sz="2500" dirty="0" smtClean="0">
                          <a:solidFill>
                            <a:schemeClr val="tx2">
                              <a:lumMod val="75000"/>
                            </a:schemeClr>
                          </a:solidFill>
                        </a:rPr>
                        <a:t>$30.00</a:t>
                      </a:r>
                      <a:r>
                        <a:rPr lang="en-US" sz="2500" dirty="0" smtClean="0">
                          <a:solidFill>
                            <a:schemeClr val="tx2">
                              <a:lumMod val="75000"/>
                            </a:schemeClr>
                          </a:solidFill>
                        </a:rPr>
                        <a:t>*</a:t>
                      </a:r>
                      <a:endParaRPr lang="en-US" sz="2500" dirty="0">
                        <a:solidFill>
                          <a:schemeClr val="tx2">
                            <a:lumMod val="75000"/>
                          </a:schemeClr>
                        </a:solidFill>
                        <a:latin typeface="Arial"/>
                        <a:cs typeface="Arial"/>
                      </a:endParaRPr>
                    </a:p>
                  </a:txBody>
                  <a:tcPr marL="243840" marR="24384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500" dirty="0" smtClean="0">
                          <a:solidFill>
                            <a:schemeClr val="tx2">
                              <a:lumMod val="75000"/>
                            </a:schemeClr>
                          </a:solidFill>
                        </a:rPr>
                        <a:t>72”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smtClean="0">
                        <a:solidFill>
                          <a:schemeClr val="tx2">
                            <a:lumMod val="75000"/>
                          </a:schemeClr>
                        </a:solidFill>
                        <a:latin typeface="Arial"/>
                        <a:cs typeface="Arial"/>
                      </a:endParaRPr>
                    </a:p>
                  </a:txBody>
                  <a:tcPr marL="243840" marR="243840" anchor="ctr"/>
                </a:tc>
                <a:tc>
                  <a:txBody>
                    <a:bodyPr/>
                    <a:lstStyle/>
                    <a:p>
                      <a:r>
                        <a:rPr lang="en-US" sz="2500" dirty="0" smtClean="0">
                          <a:solidFill>
                            <a:schemeClr val="tx2">
                              <a:lumMod val="75000"/>
                            </a:schemeClr>
                          </a:solidFill>
                        </a:rPr>
                        <a:t>$40.00</a:t>
                      </a:r>
                      <a:r>
                        <a:rPr lang="en-US" sz="2500" dirty="0" smtClean="0">
                          <a:solidFill>
                            <a:schemeClr val="tx2">
                              <a:lumMod val="75000"/>
                            </a:schemeClr>
                          </a:solidFill>
                        </a:rPr>
                        <a:t>*</a:t>
                      </a:r>
                      <a:endParaRPr lang="en-US" sz="2500" dirty="0">
                        <a:solidFill>
                          <a:schemeClr val="tx2">
                            <a:lumMod val="75000"/>
                          </a:schemeClr>
                        </a:solidFill>
                        <a:latin typeface="Arial"/>
                        <a:cs typeface="Arial"/>
                      </a:endParaRPr>
                    </a:p>
                  </a:txBody>
                  <a:tcPr marL="243840" marR="243840" anchor="ct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500" dirty="0" smtClean="0">
                          <a:solidFill>
                            <a:schemeClr val="tx2">
                              <a:lumMod val="75000"/>
                            </a:schemeClr>
                          </a:solidFill>
                        </a:rPr>
                        <a:t>84”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smtClean="0">
                        <a:solidFill>
                          <a:schemeClr val="tx2">
                            <a:lumMod val="75000"/>
                          </a:schemeClr>
                        </a:solidFill>
                        <a:latin typeface="Arial"/>
                        <a:cs typeface="Arial"/>
                      </a:endParaRPr>
                    </a:p>
                  </a:txBody>
                  <a:tcPr marL="243840" marR="243840" anchor="ctr">
                    <a:noFill/>
                  </a:tcPr>
                </a:tc>
                <a:tc>
                  <a:txBody>
                    <a:bodyPr/>
                    <a:lstStyle/>
                    <a:p>
                      <a:r>
                        <a:rPr lang="en-US" sz="2500" dirty="0" smtClean="0">
                          <a:solidFill>
                            <a:schemeClr val="tx2">
                              <a:lumMod val="75000"/>
                            </a:schemeClr>
                          </a:solidFill>
                        </a:rPr>
                        <a:t>$50.00</a:t>
                      </a:r>
                      <a:r>
                        <a:rPr lang="en-US" sz="2500" dirty="0" smtClean="0">
                          <a:solidFill>
                            <a:schemeClr val="tx2">
                              <a:lumMod val="75000"/>
                            </a:schemeClr>
                          </a:solidFill>
                        </a:rPr>
                        <a:t>*</a:t>
                      </a:r>
                      <a:endParaRPr lang="en-US" sz="2500" dirty="0">
                        <a:solidFill>
                          <a:schemeClr val="tx2">
                            <a:lumMod val="75000"/>
                          </a:schemeClr>
                        </a:solidFill>
                        <a:latin typeface="Arial"/>
                        <a:cs typeface="Arial"/>
                      </a:endParaRPr>
                    </a:p>
                  </a:txBody>
                  <a:tcPr marL="243840" marR="24384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500" dirty="0" smtClean="0">
                          <a:solidFill>
                            <a:schemeClr val="tx2">
                              <a:lumMod val="75000"/>
                            </a:schemeClr>
                          </a:solidFill>
                        </a:rPr>
                        <a:t>96” x 36”</a:t>
                      </a:r>
                      <a:r>
                        <a:rPr lang="en-US" sz="2500" baseline="0" dirty="0" smtClean="0">
                          <a:solidFill>
                            <a:schemeClr val="tx2">
                              <a:lumMod val="75000"/>
                            </a:schemeClr>
                          </a:solidFill>
                        </a:rPr>
                        <a:t> or </a:t>
                      </a:r>
                      <a:r>
                        <a:rPr lang="en-US" sz="2500" dirty="0" smtClean="0">
                          <a:solidFill>
                            <a:schemeClr val="tx2">
                              <a:lumMod val="75000"/>
                            </a:schemeClr>
                          </a:solidFill>
                        </a:rPr>
                        <a:t>42”</a:t>
                      </a:r>
                      <a:endParaRPr lang="en-US" sz="2500" dirty="0" smtClean="0">
                        <a:solidFill>
                          <a:schemeClr val="tx2">
                            <a:lumMod val="75000"/>
                          </a:schemeClr>
                        </a:solidFill>
                        <a:latin typeface="Arial"/>
                        <a:cs typeface="Arial"/>
                      </a:endParaRPr>
                    </a:p>
                  </a:txBody>
                  <a:tcPr marL="243840" marR="243840" anchor="ctr"/>
                </a:tc>
                <a:tc>
                  <a:txBody>
                    <a:bodyPr/>
                    <a:lstStyle/>
                    <a:p>
                      <a:r>
                        <a:rPr lang="en-US" sz="2500" dirty="0" smtClean="0">
                          <a:solidFill>
                            <a:schemeClr val="tx2">
                              <a:lumMod val="75000"/>
                            </a:schemeClr>
                          </a:solidFill>
                        </a:rPr>
                        <a:t>$60.00</a:t>
                      </a:r>
                      <a:r>
                        <a:rPr lang="en-US" sz="2500" dirty="0" smtClean="0">
                          <a:solidFill>
                            <a:schemeClr val="tx2">
                              <a:lumMod val="75000"/>
                            </a:schemeClr>
                          </a:solidFill>
                        </a:rPr>
                        <a:t>*</a:t>
                      </a:r>
                      <a:endParaRPr lang="en-US" sz="2500" dirty="0">
                        <a:solidFill>
                          <a:schemeClr val="tx2">
                            <a:lumMod val="75000"/>
                          </a:schemeClr>
                        </a:solidFill>
                        <a:latin typeface="Arial"/>
                        <a:cs typeface="Arial"/>
                      </a:endParaRPr>
                    </a:p>
                  </a:txBody>
                  <a:tcPr marL="243840" marR="243840" anchor="ctr"/>
                </a:tc>
              </a:tr>
            </a:tbl>
          </a:graphicData>
        </a:graphic>
      </p:graphicFrame>
      <p:sp>
        <p:nvSpPr>
          <p:cNvPr id="47" name="TextBox 46"/>
          <p:cNvSpPr txBox="1"/>
          <p:nvPr/>
        </p:nvSpPr>
        <p:spPr>
          <a:xfrm>
            <a:off x="1485758" y="15481586"/>
            <a:ext cx="2466124" cy="307777"/>
          </a:xfrm>
          <a:prstGeom prst="rect">
            <a:avLst/>
          </a:prstGeom>
          <a:noFill/>
        </p:spPr>
        <p:txBody>
          <a:bodyPr wrap="none" lIns="0" tIns="0" rIns="0" bIns="0" rtlCol="0">
            <a:spAutoFit/>
          </a:bodyPr>
          <a:lstStyle/>
          <a:p>
            <a:r>
              <a:rPr lang="en-US" sz="2000" dirty="0" smtClean="0">
                <a:solidFill>
                  <a:schemeClr val="tx2">
                    <a:lumMod val="75000"/>
                  </a:schemeClr>
                </a:solidFill>
                <a:latin typeface="+mj-lt"/>
                <a:cs typeface="Arial Narrow"/>
              </a:rPr>
              <a:t>*Includes Materials Fee</a:t>
            </a:r>
            <a:endParaRPr lang="en-US" sz="2000" dirty="0">
              <a:solidFill>
                <a:schemeClr val="tx2">
                  <a:lumMod val="75000"/>
                </a:schemeClr>
              </a:solidFill>
              <a:latin typeface="+mj-lt"/>
              <a:cs typeface="Arial Narrow"/>
            </a:endParaRPr>
          </a:p>
        </p:txBody>
      </p:sp>
      <p:pic>
        <p:nvPicPr>
          <p:cNvPr id="41" name="Picture 40"/>
          <p:cNvPicPr>
            <a:picLocks noChangeAspect="1"/>
          </p:cNvPicPr>
          <p:nvPr/>
        </p:nvPicPr>
        <p:blipFill>
          <a:blip r:embed="rId9" cstate="print"/>
          <a:stretch>
            <a:fillRect/>
          </a:stretch>
        </p:blipFill>
        <p:spPr>
          <a:xfrm>
            <a:off x="40974329" y="568181"/>
            <a:ext cx="1351753" cy="1256324"/>
          </a:xfrm>
          <a:prstGeom prst="rect">
            <a:avLst/>
          </a:prstGeom>
        </p:spPr>
      </p:pic>
      <p:pic>
        <p:nvPicPr>
          <p:cNvPr id="44" name="Picture 43"/>
          <p:cNvPicPr>
            <a:picLocks noChangeAspect="1"/>
          </p:cNvPicPr>
          <p:nvPr/>
        </p:nvPicPr>
        <p:blipFill>
          <a:blip r:embed="rId9" cstate="print"/>
          <a:stretch>
            <a:fillRect/>
          </a:stretch>
        </p:blipFill>
        <p:spPr>
          <a:xfrm>
            <a:off x="1583273" y="568181"/>
            <a:ext cx="1351753" cy="1256324"/>
          </a:xfrm>
          <a:prstGeom prst="rect">
            <a:avLst/>
          </a:prstGeom>
        </p:spPr>
      </p:pic>
      <p:pic>
        <p:nvPicPr>
          <p:cNvPr id="50" name="Picture 49"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9681047" y="15199309"/>
            <a:ext cx="2645035" cy="605664"/>
          </a:xfrm>
          <a:prstGeom prst="rect">
            <a:avLst/>
          </a:prstGeom>
        </p:spPr>
      </p:pic>
      <p:pic>
        <p:nvPicPr>
          <p:cNvPr id="53" name="Picture 52"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33278518" y="4033592"/>
            <a:ext cx="2207703" cy="601934"/>
          </a:xfrm>
          <a:prstGeom prst="rect">
            <a:avLst/>
          </a:prstGeom>
        </p:spPr>
      </p:pic>
      <p:cxnSp>
        <p:nvCxnSpPr>
          <p:cNvPr id="36" name="Straight Connector 35"/>
          <p:cNvCxnSpPr/>
          <p:nvPr/>
        </p:nvCxnSpPr>
        <p:spPr>
          <a:xfrm rot="5400000">
            <a:off x="498169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5479005"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583001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1042</Words>
  <Application>Microsoft Macintosh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30</cp:revision>
  <dcterms:created xsi:type="dcterms:W3CDTF">2014-01-05T15:57:08Z</dcterms:created>
  <dcterms:modified xsi:type="dcterms:W3CDTF">2014-03-01T21:59:13Z</dcterms:modified>
</cp:coreProperties>
</file>